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6"/>
  </p:notesMasterIdLst>
  <p:sldIdLst>
    <p:sldId id="256" r:id="rId2"/>
    <p:sldId id="259" r:id="rId3"/>
    <p:sldId id="262" r:id="rId4"/>
    <p:sldId id="266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78" r:id="rId15"/>
  </p:sldIdLst>
  <p:sldSz cx="18288000" cy="10287000"/>
  <p:notesSz cx="6858000" cy="9144000"/>
  <p:embeddedFontLst>
    <p:embeddedFont>
      <p:font typeface="UD Digi Kyokasho N-R" panose="02020400000000000000" pitchFamily="17" charset="-128"/>
      <p:regular r:id="rId17"/>
    </p:embeddedFont>
    <p:embeddedFont>
      <p:font typeface="Alegreya" panose="020B0604020202020204" charset="0"/>
      <p:regular r:id="rId18"/>
      <p:bold r:id="rId19"/>
      <p:italic r:id="rId20"/>
      <p:boldItalic r:id="rId21"/>
    </p:embeddedFont>
    <p:embeddedFont>
      <p:font typeface="Alfa Slab One" panose="020B0604020202020204" charset="0"/>
      <p:regular r:id="rId22"/>
    </p:embeddedFont>
    <p:embeddedFont>
      <p:font typeface="Alic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UD Digi Kyokasho N-B" panose="02020700000000000000" pitchFamily="17" charset="-128"/>
      <p:bold r:id="rId28"/>
    </p:embeddedFont>
    <p:embeddedFont>
      <p:font typeface="UD Digi Kyokasho NP-B" panose="02020700000000000000" pitchFamily="18" charset="-128"/>
      <p:bold r:id="rId29"/>
    </p:embeddedFont>
    <p:embeddedFont>
      <p:font typeface="UD Digi Kyokasho NP-R" panose="02020400000000000000" pitchFamily="18" charset="-128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FAB2F-2F95-423B-B1F7-B2AE83F03320}" v="72" dt="2023-11-08T21:22:57.822"/>
  </p1510:revLst>
</p1510:revInfo>
</file>

<file path=ppt/tableStyles.xml><?xml version="1.0" encoding="utf-8"?>
<a:tblStyleLst xmlns:a="http://schemas.openxmlformats.org/drawingml/2006/main" def="{70F1588D-8C81-46CE-B7E5-200B6B077D13}">
  <a:tblStyle styleId="{70F1588D-8C81-46CE-B7E5-200B6B077D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sabella De Leon" userId="aa6f4b2ba3935f0b" providerId="LiveId" clId="{5DDFAB2F-2F95-423B-B1F7-B2AE83F03320}"/>
    <pc:docChg chg="undo custSel addSld delSld modSld sldOrd">
      <pc:chgData name="Ysabella De Leon" userId="aa6f4b2ba3935f0b" providerId="LiveId" clId="{5DDFAB2F-2F95-423B-B1F7-B2AE83F03320}" dt="2023-11-08T21:43:07.539" v="3664" actId="1076"/>
      <pc:docMkLst>
        <pc:docMk/>
      </pc:docMkLst>
      <pc:sldChg chg="del">
        <pc:chgData name="Ysabella De Leon" userId="aa6f4b2ba3935f0b" providerId="LiveId" clId="{5DDFAB2F-2F95-423B-B1F7-B2AE83F03320}" dt="2023-11-08T19:10:39.994" v="112" actId="47"/>
        <pc:sldMkLst>
          <pc:docMk/>
          <pc:sldMk cId="0" sldId="257"/>
        </pc:sldMkLst>
      </pc:sldChg>
      <pc:sldChg chg="del ord">
        <pc:chgData name="Ysabella De Leon" userId="aa6f4b2ba3935f0b" providerId="LiveId" clId="{5DDFAB2F-2F95-423B-B1F7-B2AE83F03320}" dt="2023-11-08T19:10:35.837" v="111" actId="47"/>
        <pc:sldMkLst>
          <pc:docMk/>
          <pc:sldMk cId="0" sldId="258"/>
        </pc:sldMkLst>
      </pc:sldChg>
      <pc:sldChg chg="modSp mod">
        <pc:chgData name="Ysabella De Leon" userId="aa6f4b2ba3935f0b" providerId="LiveId" clId="{5DDFAB2F-2F95-423B-B1F7-B2AE83F03320}" dt="2023-11-08T20:43:03.826" v="323" actId="255"/>
        <pc:sldMkLst>
          <pc:docMk/>
          <pc:sldMk cId="0" sldId="259"/>
        </pc:sldMkLst>
        <pc:spChg chg="mod">
          <ac:chgData name="Ysabella De Leon" userId="aa6f4b2ba3935f0b" providerId="LiveId" clId="{5DDFAB2F-2F95-423B-B1F7-B2AE83F03320}" dt="2023-11-08T20:43:03.826" v="323" actId="255"/>
          <ac:spMkLst>
            <pc:docMk/>
            <pc:sldMk cId="0" sldId="259"/>
            <ac:spMk id="126" creationId="{00000000-0000-0000-0000-000000000000}"/>
          </ac:spMkLst>
        </pc:spChg>
      </pc:sldChg>
      <pc:sldChg chg="del">
        <pc:chgData name="Ysabella De Leon" userId="aa6f4b2ba3935f0b" providerId="LiveId" clId="{5DDFAB2F-2F95-423B-B1F7-B2AE83F03320}" dt="2023-11-08T19:09:29.592" v="62" actId="47"/>
        <pc:sldMkLst>
          <pc:docMk/>
          <pc:sldMk cId="0" sldId="261"/>
        </pc:sldMkLst>
      </pc:sldChg>
      <pc:sldChg chg="addSp delSp modSp mod">
        <pc:chgData name="Ysabella De Leon" userId="aa6f4b2ba3935f0b" providerId="LiveId" clId="{5DDFAB2F-2F95-423B-B1F7-B2AE83F03320}" dt="2023-11-08T21:07:09.277" v="890" actId="14100"/>
        <pc:sldMkLst>
          <pc:docMk/>
          <pc:sldMk cId="0" sldId="262"/>
        </pc:sldMkLst>
        <pc:spChg chg="add mod">
          <ac:chgData name="Ysabella De Leon" userId="aa6f4b2ba3935f0b" providerId="LiveId" clId="{5DDFAB2F-2F95-423B-B1F7-B2AE83F03320}" dt="2023-11-08T21:03:50.074" v="636" actId="20577"/>
          <ac:spMkLst>
            <pc:docMk/>
            <pc:sldMk cId="0" sldId="262"/>
            <ac:spMk id="2" creationId="{7DB12746-F12F-8867-F08F-71013169C953}"/>
          </ac:spMkLst>
        </pc:spChg>
        <pc:spChg chg="add mod">
          <ac:chgData name="Ysabella De Leon" userId="aa6f4b2ba3935f0b" providerId="LiveId" clId="{5DDFAB2F-2F95-423B-B1F7-B2AE83F03320}" dt="2023-11-08T21:04:30.440" v="771" actId="20577"/>
          <ac:spMkLst>
            <pc:docMk/>
            <pc:sldMk cId="0" sldId="262"/>
            <ac:spMk id="3" creationId="{17F7BD86-CBE6-C45E-E23C-B24C77123916}"/>
          </ac:spMkLst>
        </pc:spChg>
        <pc:spChg chg="mod">
          <ac:chgData name="Ysabella De Leon" userId="aa6f4b2ba3935f0b" providerId="LiveId" clId="{5DDFAB2F-2F95-423B-B1F7-B2AE83F03320}" dt="2023-11-08T21:06:16.188" v="842"/>
          <ac:spMkLst>
            <pc:docMk/>
            <pc:sldMk cId="0" sldId="262"/>
            <ac:spMk id="5" creationId="{9DEB36C6-E0CF-6B9A-4D3A-7152CDD927A9}"/>
          </ac:spMkLst>
        </pc:spChg>
        <pc:spChg chg="mod">
          <ac:chgData name="Ysabella De Leon" userId="aa6f4b2ba3935f0b" providerId="LiveId" clId="{5DDFAB2F-2F95-423B-B1F7-B2AE83F03320}" dt="2023-11-08T21:06:16.188" v="842"/>
          <ac:spMkLst>
            <pc:docMk/>
            <pc:sldMk cId="0" sldId="262"/>
            <ac:spMk id="6" creationId="{A7406DE6-E96D-C382-8785-3F633C742F4A}"/>
          </ac:spMkLst>
        </pc:spChg>
        <pc:spChg chg="add mod">
          <ac:chgData name="Ysabella De Leon" userId="aa6f4b2ba3935f0b" providerId="LiveId" clId="{5DDFAB2F-2F95-423B-B1F7-B2AE83F03320}" dt="2023-11-08T21:06:56.394" v="888" actId="20577"/>
          <ac:spMkLst>
            <pc:docMk/>
            <pc:sldMk cId="0" sldId="262"/>
            <ac:spMk id="7" creationId="{FD2F9FD6-4DB2-78B8-AC25-18ADE13F0F5A}"/>
          </ac:spMkLst>
        </pc:spChg>
        <pc:spChg chg="mod">
          <ac:chgData name="Ysabella De Leon" userId="aa6f4b2ba3935f0b" providerId="LiveId" clId="{5DDFAB2F-2F95-423B-B1F7-B2AE83F03320}" dt="2023-11-08T21:00:31.509" v="439" actId="1076"/>
          <ac:spMkLst>
            <pc:docMk/>
            <pc:sldMk cId="0" sldId="262"/>
            <ac:spMk id="177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20:43:13.139" v="326" actId="478"/>
          <ac:spMkLst>
            <pc:docMk/>
            <pc:sldMk cId="0" sldId="262"/>
            <ac:spMk id="178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20:43:10.610" v="324" actId="478"/>
          <ac:spMkLst>
            <pc:docMk/>
            <pc:sldMk cId="0" sldId="262"/>
            <ac:spMk id="179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20:43:11.736" v="325" actId="478"/>
          <ac:spMkLst>
            <pc:docMk/>
            <pc:sldMk cId="0" sldId="262"/>
            <ac:spMk id="180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20:44:13.936" v="336" actId="14100"/>
          <ac:spMkLst>
            <pc:docMk/>
            <pc:sldMk cId="0" sldId="262"/>
            <ac:spMk id="183" creationId="{00000000-0000-0000-0000-000000000000}"/>
          </ac:spMkLst>
        </pc:spChg>
        <pc:spChg chg="del mod">
          <ac:chgData name="Ysabella De Leon" userId="aa6f4b2ba3935f0b" providerId="LiveId" clId="{5DDFAB2F-2F95-423B-B1F7-B2AE83F03320}" dt="2023-11-08T20:44:42.709" v="362" actId="478"/>
          <ac:spMkLst>
            <pc:docMk/>
            <pc:sldMk cId="0" sldId="262"/>
            <ac:spMk id="185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21:02:54.672" v="533" actId="20577"/>
          <ac:spMkLst>
            <pc:docMk/>
            <pc:sldMk cId="0" sldId="262"/>
            <ac:spMk id="186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20:44:17.866" v="337" actId="14100"/>
          <ac:spMkLst>
            <pc:docMk/>
            <pc:sldMk cId="0" sldId="262"/>
            <ac:spMk id="189" creationId="{00000000-0000-0000-0000-000000000000}"/>
          </ac:spMkLst>
        </pc:spChg>
        <pc:spChg chg="del mod">
          <ac:chgData name="Ysabella De Leon" userId="aa6f4b2ba3935f0b" providerId="LiveId" clId="{5DDFAB2F-2F95-423B-B1F7-B2AE83F03320}" dt="2023-11-08T20:44:48.228" v="366" actId="478"/>
          <ac:spMkLst>
            <pc:docMk/>
            <pc:sldMk cId="0" sldId="262"/>
            <ac:spMk id="191" creationId="{00000000-0000-0000-0000-000000000000}"/>
          </ac:spMkLst>
        </pc:spChg>
        <pc:spChg chg="del topLvl">
          <ac:chgData name="Ysabella De Leon" userId="aa6f4b2ba3935f0b" providerId="LiveId" clId="{5DDFAB2F-2F95-423B-B1F7-B2AE83F03320}" dt="2023-11-08T20:45:52.929" v="389" actId="478"/>
          <ac:spMkLst>
            <pc:docMk/>
            <pc:sldMk cId="0" sldId="262"/>
            <ac:spMk id="192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20:44:22.154" v="338" actId="14100"/>
          <ac:spMkLst>
            <pc:docMk/>
            <pc:sldMk cId="0" sldId="262"/>
            <ac:spMk id="195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20:44:50.572" v="367" actId="478"/>
          <ac:spMkLst>
            <pc:docMk/>
            <pc:sldMk cId="0" sldId="262"/>
            <ac:spMk id="197" creationId="{00000000-0000-0000-0000-000000000000}"/>
          </ac:spMkLst>
        </pc:spChg>
        <pc:spChg chg="del topLvl">
          <ac:chgData name="Ysabella De Leon" userId="aa6f4b2ba3935f0b" providerId="LiveId" clId="{5DDFAB2F-2F95-423B-B1F7-B2AE83F03320}" dt="2023-11-08T20:46:02.202" v="392" actId="478"/>
          <ac:spMkLst>
            <pc:docMk/>
            <pc:sldMk cId="0" sldId="262"/>
            <ac:spMk id="198" creationId="{00000000-0000-0000-0000-000000000000}"/>
          </ac:spMkLst>
        </pc:spChg>
        <pc:grpChg chg="add mod">
          <ac:chgData name="Ysabella De Leon" userId="aa6f4b2ba3935f0b" providerId="LiveId" clId="{5DDFAB2F-2F95-423B-B1F7-B2AE83F03320}" dt="2023-11-08T21:07:09.277" v="890" actId="14100"/>
          <ac:grpSpMkLst>
            <pc:docMk/>
            <pc:sldMk cId="0" sldId="262"/>
            <ac:grpSpMk id="4" creationId="{8C151E44-9594-4916-736C-D7A6783EE2D8}"/>
          </ac:grpSpMkLst>
        </pc:grpChg>
        <pc:grpChg chg="mod">
          <ac:chgData name="Ysabella De Leon" userId="aa6f4b2ba3935f0b" providerId="LiveId" clId="{5DDFAB2F-2F95-423B-B1F7-B2AE83F03320}" dt="2023-11-08T20:47:06.105" v="436" actId="14100"/>
          <ac:grpSpMkLst>
            <pc:docMk/>
            <pc:sldMk cId="0" sldId="262"/>
            <ac:grpSpMk id="181" creationId="{00000000-0000-0000-0000-000000000000}"/>
          </ac:grpSpMkLst>
        </pc:grpChg>
        <pc:grpChg chg="del mod">
          <ac:chgData name="Ysabella De Leon" userId="aa6f4b2ba3935f0b" providerId="LiveId" clId="{5DDFAB2F-2F95-423B-B1F7-B2AE83F03320}" dt="2023-11-08T20:45:52.929" v="389" actId="478"/>
          <ac:grpSpMkLst>
            <pc:docMk/>
            <pc:sldMk cId="0" sldId="262"/>
            <ac:grpSpMk id="187" creationId="{00000000-0000-0000-0000-000000000000}"/>
          </ac:grpSpMkLst>
        </pc:grpChg>
        <pc:grpChg chg="mod topLvl">
          <ac:chgData name="Ysabella De Leon" userId="aa6f4b2ba3935f0b" providerId="LiveId" clId="{5DDFAB2F-2F95-423B-B1F7-B2AE83F03320}" dt="2023-11-08T20:47:01.134" v="434" actId="14100"/>
          <ac:grpSpMkLst>
            <pc:docMk/>
            <pc:sldMk cId="0" sldId="262"/>
            <ac:grpSpMk id="188" creationId="{00000000-0000-0000-0000-000000000000}"/>
          </ac:grpSpMkLst>
        </pc:grpChg>
        <pc:grpChg chg="del mod">
          <ac:chgData name="Ysabella De Leon" userId="aa6f4b2ba3935f0b" providerId="LiveId" clId="{5DDFAB2F-2F95-423B-B1F7-B2AE83F03320}" dt="2023-11-08T20:46:02.202" v="392" actId="478"/>
          <ac:grpSpMkLst>
            <pc:docMk/>
            <pc:sldMk cId="0" sldId="262"/>
            <ac:grpSpMk id="193" creationId="{00000000-0000-0000-0000-000000000000}"/>
          </ac:grpSpMkLst>
        </pc:grpChg>
        <pc:grpChg chg="mod topLvl">
          <ac:chgData name="Ysabella De Leon" userId="aa6f4b2ba3935f0b" providerId="LiveId" clId="{5DDFAB2F-2F95-423B-B1F7-B2AE83F03320}" dt="2023-11-08T20:46:47.896" v="431" actId="14100"/>
          <ac:grpSpMkLst>
            <pc:docMk/>
            <pc:sldMk cId="0" sldId="262"/>
            <ac:grpSpMk id="194" creationId="{00000000-0000-0000-0000-000000000000}"/>
          </ac:grpSpMkLst>
        </pc:grpChg>
        <pc:picChg chg="add mod">
          <ac:chgData name="Ysabella De Leon" userId="aa6f4b2ba3935f0b" providerId="LiveId" clId="{5DDFAB2F-2F95-423B-B1F7-B2AE83F03320}" dt="2023-11-08T21:00:24.298" v="438" actId="1076"/>
          <ac:picMkLst>
            <pc:docMk/>
            <pc:sldMk cId="0" sldId="262"/>
            <ac:picMk id="1026" creationId="{288D41A8-AB95-03F1-AA3B-CC5444DB7D0A}"/>
          </ac:picMkLst>
        </pc:picChg>
        <pc:picChg chg="add mod">
          <ac:chgData name="Ysabella De Leon" userId="aa6f4b2ba3935f0b" providerId="LiveId" clId="{5DDFAB2F-2F95-423B-B1F7-B2AE83F03320}" dt="2023-11-08T21:01:11.969" v="443" actId="1076"/>
          <ac:picMkLst>
            <pc:docMk/>
            <pc:sldMk cId="0" sldId="262"/>
            <ac:picMk id="1028" creationId="{DFE1AEEC-1858-AB0C-8634-AAABD35E446C}"/>
          </ac:picMkLst>
        </pc:picChg>
        <pc:picChg chg="add mod">
          <ac:chgData name="Ysabella De Leon" userId="aa6f4b2ba3935f0b" providerId="LiveId" clId="{5DDFAB2F-2F95-423B-B1F7-B2AE83F03320}" dt="2023-11-08T21:02:10.325" v="447" actId="1076"/>
          <ac:picMkLst>
            <pc:docMk/>
            <pc:sldMk cId="0" sldId="262"/>
            <ac:picMk id="1030" creationId="{5C6A28A8-A3E8-D7A8-B3B4-3B0BCA44D6D5}"/>
          </ac:picMkLst>
        </pc:picChg>
      </pc:sldChg>
      <pc:sldChg chg="del">
        <pc:chgData name="Ysabella De Leon" userId="aa6f4b2ba3935f0b" providerId="LiveId" clId="{5DDFAB2F-2F95-423B-B1F7-B2AE83F03320}" dt="2023-11-08T19:09:28.481" v="61" actId="47"/>
        <pc:sldMkLst>
          <pc:docMk/>
          <pc:sldMk cId="0" sldId="263"/>
        </pc:sldMkLst>
      </pc:sldChg>
      <pc:sldChg chg="del">
        <pc:chgData name="Ysabella De Leon" userId="aa6f4b2ba3935f0b" providerId="LiveId" clId="{5DDFAB2F-2F95-423B-B1F7-B2AE83F03320}" dt="2023-11-08T19:09:27.028" v="60" actId="47"/>
        <pc:sldMkLst>
          <pc:docMk/>
          <pc:sldMk cId="0" sldId="264"/>
        </pc:sldMkLst>
      </pc:sldChg>
      <pc:sldChg chg="del">
        <pc:chgData name="Ysabella De Leon" userId="aa6f4b2ba3935f0b" providerId="LiveId" clId="{5DDFAB2F-2F95-423B-B1F7-B2AE83F03320}" dt="2023-11-08T19:09:25.187" v="59" actId="47"/>
        <pc:sldMkLst>
          <pc:docMk/>
          <pc:sldMk cId="0" sldId="265"/>
        </pc:sldMkLst>
      </pc:sldChg>
      <pc:sldChg chg="addSp delSp modSp mod">
        <pc:chgData name="Ysabella De Leon" userId="aa6f4b2ba3935f0b" providerId="LiveId" clId="{5DDFAB2F-2F95-423B-B1F7-B2AE83F03320}" dt="2023-11-08T21:14:20.930" v="1042" actId="1076"/>
        <pc:sldMkLst>
          <pc:docMk/>
          <pc:sldMk cId="0" sldId="266"/>
        </pc:sldMkLst>
        <pc:spChg chg="add del mod">
          <ac:chgData name="Ysabella De Leon" userId="aa6f4b2ba3935f0b" providerId="LiveId" clId="{5DDFAB2F-2F95-423B-B1F7-B2AE83F03320}" dt="2023-11-08T21:10:48.559" v="1012" actId="478"/>
          <ac:spMkLst>
            <pc:docMk/>
            <pc:sldMk cId="0" sldId="266"/>
            <ac:spMk id="4" creationId="{9958EFF1-1BB4-6D65-58DD-5266D50FB758}"/>
          </ac:spMkLst>
        </pc:spChg>
        <pc:spChg chg="add del mod">
          <ac:chgData name="Ysabella De Leon" userId="aa6f4b2ba3935f0b" providerId="LiveId" clId="{5DDFAB2F-2F95-423B-B1F7-B2AE83F03320}" dt="2023-11-08T21:05:43.092" v="836" actId="1076"/>
          <ac:spMkLst>
            <pc:docMk/>
            <pc:sldMk cId="0" sldId="266"/>
            <ac:spMk id="296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21:09:35.032" v="1003" actId="478"/>
          <ac:spMkLst>
            <pc:docMk/>
            <pc:sldMk cId="0" sldId="266"/>
            <ac:spMk id="297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21:09:32.763" v="1001" actId="478"/>
          <ac:spMkLst>
            <pc:docMk/>
            <pc:sldMk cId="0" sldId="266"/>
            <ac:spMk id="298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21:09:27.576" v="1000" actId="478"/>
          <ac:spMkLst>
            <pc:docMk/>
            <pc:sldMk cId="0" sldId="266"/>
            <ac:spMk id="299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21:09:34.019" v="1002" actId="478"/>
          <ac:spMkLst>
            <pc:docMk/>
            <pc:sldMk cId="0" sldId="266"/>
            <ac:spMk id="300" creationId="{00000000-0000-0000-0000-000000000000}"/>
          </ac:spMkLst>
        </pc:spChg>
        <pc:spChg chg="add del mod topLvl">
          <ac:chgData name="Ysabella De Leon" userId="aa6f4b2ba3935f0b" providerId="LiveId" clId="{5DDFAB2F-2F95-423B-B1F7-B2AE83F03320}" dt="2023-11-08T21:09:45.985" v="1005" actId="255"/>
          <ac:spMkLst>
            <pc:docMk/>
            <pc:sldMk cId="0" sldId="266"/>
            <ac:spMk id="302" creationId="{00000000-0000-0000-0000-000000000000}"/>
          </ac:spMkLst>
        </pc:spChg>
        <pc:spChg chg="del topLvl">
          <ac:chgData name="Ysabella De Leon" userId="aa6f4b2ba3935f0b" providerId="LiveId" clId="{5DDFAB2F-2F95-423B-B1F7-B2AE83F03320}" dt="2023-11-08T21:06:02.161" v="839" actId="478"/>
          <ac:spMkLst>
            <pc:docMk/>
            <pc:sldMk cId="0" sldId="266"/>
            <ac:spMk id="303" creationId="{00000000-0000-0000-0000-000000000000}"/>
          </ac:spMkLst>
        </pc:spChg>
        <pc:spChg chg="mod topLvl">
          <ac:chgData name="Ysabella De Leon" userId="aa6f4b2ba3935f0b" providerId="LiveId" clId="{5DDFAB2F-2F95-423B-B1F7-B2AE83F03320}" dt="2023-11-08T21:09:51.278" v="1006" actId="255"/>
          <ac:spMkLst>
            <pc:docMk/>
            <pc:sldMk cId="0" sldId="266"/>
            <ac:spMk id="305" creationId="{00000000-0000-0000-0000-000000000000}"/>
          </ac:spMkLst>
        </pc:spChg>
        <pc:spChg chg="del topLvl">
          <ac:chgData name="Ysabella De Leon" userId="aa6f4b2ba3935f0b" providerId="LiveId" clId="{5DDFAB2F-2F95-423B-B1F7-B2AE83F03320}" dt="2023-11-08T21:06:04.648" v="840" actId="478"/>
          <ac:spMkLst>
            <pc:docMk/>
            <pc:sldMk cId="0" sldId="266"/>
            <ac:spMk id="306" creationId="{00000000-0000-0000-0000-000000000000}"/>
          </ac:spMkLst>
        </pc:spChg>
        <pc:spChg chg="mod topLvl">
          <ac:chgData name="Ysabella De Leon" userId="aa6f4b2ba3935f0b" providerId="LiveId" clId="{5DDFAB2F-2F95-423B-B1F7-B2AE83F03320}" dt="2023-11-08T21:09:55.573" v="1007" actId="255"/>
          <ac:spMkLst>
            <pc:docMk/>
            <pc:sldMk cId="0" sldId="266"/>
            <ac:spMk id="308" creationId="{00000000-0000-0000-0000-000000000000}"/>
          </ac:spMkLst>
        </pc:spChg>
        <pc:spChg chg="del topLvl">
          <ac:chgData name="Ysabella De Leon" userId="aa6f4b2ba3935f0b" providerId="LiveId" clId="{5DDFAB2F-2F95-423B-B1F7-B2AE83F03320}" dt="2023-11-08T21:06:07.390" v="841" actId="478"/>
          <ac:spMkLst>
            <pc:docMk/>
            <pc:sldMk cId="0" sldId="266"/>
            <ac:spMk id="309" creationId="{00000000-0000-0000-0000-000000000000}"/>
          </ac:spMkLst>
        </pc:spChg>
        <pc:spChg chg="mod topLvl">
          <ac:chgData name="Ysabella De Leon" userId="aa6f4b2ba3935f0b" providerId="LiveId" clId="{5DDFAB2F-2F95-423B-B1F7-B2AE83F03320}" dt="2023-11-08T21:09:41.810" v="1004" actId="255"/>
          <ac:spMkLst>
            <pc:docMk/>
            <pc:sldMk cId="0" sldId="266"/>
            <ac:spMk id="311" creationId="{00000000-0000-0000-0000-000000000000}"/>
          </ac:spMkLst>
        </pc:spChg>
        <pc:spChg chg="del topLvl">
          <ac:chgData name="Ysabella De Leon" userId="aa6f4b2ba3935f0b" providerId="LiveId" clId="{5DDFAB2F-2F95-423B-B1F7-B2AE83F03320}" dt="2023-11-08T21:05:50.210" v="837" actId="478"/>
          <ac:spMkLst>
            <pc:docMk/>
            <pc:sldMk cId="0" sldId="266"/>
            <ac:spMk id="312" creationId="{00000000-0000-0000-0000-000000000000}"/>
          </ac:spMkLst>
        </pc:spChg>
        <pc:grpChg chg="del">
          <ac:chgData name="Ysabella De Leon" userId="aa6f4b2ba3935f0b" providerId="LiveId" clId="{5DDFAB2F-2F95-423B-B1F7-B2AE83F03320}" dt="2023-11-08T21:06:02.161" v="839" actId="478"/>
          <ac:grpSpMkLst>
            <pc:docMk/>
            <pc:sldMk cId="0" sldId="266"/>
            <ac:grpSpMk id="301" creationId="{00000000-0000-0000-0000-000000000000}"/>
          </ac:grpSpMkLst>
        </pc:grpChg>
        <pc:grpChg chg="del">
          <ac:chgData name="Ysabella De Leon" userId="aa6f4b2ba3935f0b" providerId="LiveId" clId="{5DDFAB2F-2F95-423B-B1F7-B2AE83F03320}" dt="2023-11-08T21:06:04.648" v="840" actId="478"/>
          <ac:grpSpMkLst>
            <pc:docMk/>
            <pc:sldMk cId="0" sldId="266"/>
            <ac:grpSpMk id="304" creationId="{00000000-0000-0000-0000-000000000000}"/>
          </ac:grpSpMkLst>
        </pc:grpChg>
        <pc:grpChg chg="del">
          <ac:chgData name="Ysabella De Leon" userId="aa6f4b2ba3935f0b" providerId="LiveId" clId="{5DDFAB2F-2F95-423B-B1F7-B2AE83F03320}" dt="2023-11-08T21:06:07.390" v="841" actId="478"/>
          <ac:grpSpMkLst>
            <pc:docMk/>
            <pc:sldMk cId="0" sldId="266"/>
            <ac:grpSpMk id="307" creationId="{00000000-0000-0000-0000-000000000000}"/>
          </ac:grpSpMkLst>
        </pc:grpChg>
        <pc:grpChg chg="del">
          <ac:chgData name="Ysabella De Leon" userId="aa6f4b2ba3935f0b" providerId="LiveId" clId="{5DDFAB2F-2F95-423B-B1F7-B2AE83F03320}" dt="2023-11-08T21:05:50.210" v="837" actId="478"/>
          <ac:grpSpMkLst>
            <pc:docMk/>
            <pc:sldMk cId="0" sldId="266"/>
            <ac:grpSpMk id="310" creationId="{00000000-0000-0000-0000-000000000000}"/>
          </ac:grpSpMkLst>
        </pc:grpChg>
        <pc:picChg chg="add del mod">
          <ac:chgData name="Ysabella De Leon" userId="aa6f4b2ba3935f0b" providerId="LiveId" clId="{5DDFAB2F-2F95-423B-B1F7-B2AE83F03320}" dt="2023-11-08T21:10:48.559" v="1012" actId="478"/>
          <ac:picMkLst>
            <pc:docMk/>
            <pc:sldMk cId="0" sldId="266"/>
            <ac:picMk id="3" creationId="{CD225F9F-5749-F422-6245-F5FF98091F71}"/>
          </ac:picMkLst>
        </pc:picChg>
        <pc:picChg chg="add mod">
          <ac:chgData name="Ysabella De Leon" userId="aa6f4b2ba3935f0b" providerId="LiveId" clId="{5DDFAB2F-2F95-423B-B1F7-B2AE83F03320}" dt="2023-11-08T21:11:53.947" v="1018" actId="1076"/>
          <ac:picMkLst>
            <pc:docMk/>
            <pc:sldMk cId="0" sldId="266"/>
            <ac:picMk id="2050" creationId="{46D29B3A-FB86-64E3-26C0-AC586112DC41}"/>
          </ac:picMkLst>
        </pc:picChg>
        <pc:picChg chg="add del mod">
          <ac:chgData name="Ysabella De Leon" userId="aa6f4b2ba3935f0b" providerId="LiveId" clId="{5DDFAB2F-2F95-423B-B1F7-B2AE83F03320}" dt="2023-11-08T21:11:56.021" v="1019"/>
          <ac:picMkLst>
            <pc:docMk/>
            <pc:sldMk cId="0" sldId="266"/>
            <ac:picMk id="2052" creationId="{B8587AFB-DF2C-B9DB-2BAD-2671137EA880}"/>
          </ac:picMkLst>
        </pc:picChg>
        <pc:picChg chg="add mod">
          <ac:chgData name="Ysabella De Leon" userId="aa6f4b2ba3935f0b" providerId="LiveId" clId="{5DDFAB2F-2F95-423B-B1F7-B2AE83F03320}" dt="2023-11-08T21:13:38.686" v="1035" actId="1076"/>
          <ac:picMkLst>
            <pc:docMk/>
            <pc:sldMk cId="0" sldId="266"/>
            <ac:picMk id="2054" creationId="{2EF76B26-7F67-08E8-DC5C-CF53D1445097}"/>
          </ac:picMkLst>
        </pc:picChg>
        <pc:picChg chg="add del">
          <ac:chgData name="Ysabella De Leon" userId="aa6f4b2ba3935f0b" providerId="LiveId" clId="{5DDFAB2F-2F95-423B-B1F7-B2AE83F03320}" dt="2023-11-08T21:13:13.854" v="1028"/>
          <ac:picMkLst>
            <pc:docMk/>
            <pc:sldMk cId="0" sldId="266"/>
            <ac:picMk id="2056" creationId="{31A4EFBF-922D-7A9B-EE89-99D13AA21B0D}"/>
          </ac:picMkLst>
        </pc:picChg>
        <pc:picChg chg="add mod">
          <ac:chgData name="Ysabella De Leon" userId="aa6f4b2ba3935f0b" providerId="LiveId" clId="{5DDFAB2F-2F95-423B-B1F7-B2AE83F03320}" dt="2023-11-08T21:13:27.800" v="1033" actId="1076"/>
          <ac:picMkLst>
            <pc:docMk/>
            <pc:sldMk cId="0" sldId="266"/>
            <ac:picMk id="2058" creationId="{795E1947-C6DE-214C-602B-2FCEA6975C25}"/>
          </ac:picMkLst>
        </pc:picChg>
        <pc:picChg chg="add mod">
          <ac:chgData name="Ysabella De Leon" userId="aa6f4b2ba3935f0b" providerId="LiveId" clId="{5DDFAB2F-2F95-423B-B1F7-B2AE83F03320}" dt="2023-11-08T21:14:20.930" v="1042" actId="1076"/>
          <ac:picMkLst>
            <pc:docMk/>
            <pc:sldMk cId="0" sldId="266"/>
            <ac:picMk id="2060" creationId="{AAF627F9-C5ED-042B-AE5E-19ECCBCEFFD0}"/>
          </ac:picMkLst>
        </pc:picChg>
      </pc:sldChg>
      <pc:sldChg chg="del">
        <pc:chgData name="Ysabella De Leon" userId="aa6f4b2ba3935f0b" providerId="LiveId" clId="{5DDFAB2F-2F95-423B-B1F7-B2AE83F03320}" dt="2023-11-08T19:09:20.992" v="57" actId="47"/>
        <pc:sldMkLst>
          <pc:docMk/>
          <pc:sldMk cId="0" sldId="267"/>
        </pc:sldMkLst>
      </pc:sldChg>
      <pc:sldChg chg="del">
        <pc:chgData name="Ysabella De Leon" userId="aa6f4b2ba3935f0b" providerId="LiveId" clId="{5DDFAB2F-2F95-423B-B1F7-B2AE83F03320}" dt="2023-11-08T19:09:23.618" v="58" actId="47"/>
        <pc:sldMkLst>
          <pc:docMk/>
          <pc:sldMk cId="0" sldId="268"/>
        </pc:sldMkLst>
      </pc:sldChg>
      <pc:sldChg chg="del">
        <pc:chgData name="Ysabella De Leon" userId="aa6f4b2ba3935f0b" providerId="LiveId" clId="{5DDFAB2F-2F95-423B-B1F7-B2AE83F03320}" dt="2023-11-08T19:09:16.270" v="56" actId="47"/>
        <pc:sldMkLst>
          <pc:docMk/>
          <pc:sldMk cId="0" sldId="269"/>
        </pc:sldMkLst>
      </pc:sldChg>
      <pc:sldChg chg="del">
        <pc:chgData name="Ysabella De Leon" userId="aa6f4b2ba3935f0b" providerId="LiveId" clId="{5DDFAB2F-2F95-423B-B1F7-B2AE83F03320}" dt="2023-11-08T19:09:15.187" v="55" actId="47"/>
        <pc:sldMkLst>
          <pc:docMk/>
          <pc:sldMk cId="0" sldId="270"/>
        </pc:sldMkLst>
      </pc:sldChg>
      <pc:sldChg chg="del">
        <pc:chgData name="Ysabella De Leon" userId="aa6f4b2ba3935f0b" providerId="LiveId" clId="{5DDFAB2F-2F95-423B-B1F7-B2AE83F03320}" dt="2023-11-08T19:09:13.745" v="54" actId="47"/>
        <pc:sldMkLst>
          <pc:docMk/>
          <pc:sldMk cId="0" sldId="271"/>
        </pc:sldMkLst>
      </pc:sldChg>
      <pc:sldChg chg="del">
        <pc:chgData name="Ysabella De Leon" userId="aa6f4b2ba3935f0b" providerId="LiveId" clId="{5DDFAB2F-2F95-423B-B1F7-B2AE83F03320}" dt="2023-11-08T19:09:12.376" v="53" actId="47"/>
        <pc:sldMkLst>
          <pc:docMk/>
          <pc:sldMk cId="0" sldId="272"/>
        </pc:sldMkLst>
      </pc:sldChg>
      <pc:sldChg chg="del">
        <pc:chgData name="Ysabella De Leon" userId="aa6f4b2ba3935f0b" providerId="LiveId" clId="{5DDFAB2F-2F95-423B-B1F7-B2AE83F03320}" dt="2023-11-08T19:09:11.271" v="52" actId="47"/>
        <pc:sldMkLst>
          <pc:docMk/>
          <pc:sldMk cId="0" sldId="273"/>
        </pc:sldMkLst>
      </pc:sldChg>
      <pc:sldChg chg="del">
        <pc:chgData name="Ysabella De Leon" userId="aa6f4b2ba3935f0b" providerId="LiveId" clId="{5DDFAB2F-2F95-423B-B1F7-B2AE83F03320}" dt="2023-11-08T19:09:10.024" v="51" actId="47"/>
        <pc:sldMkLst>
          <pc:docMk/>
          <pc:sldMk cId="0" sldId="274"/>
        </pc:sldMkLst>
      </pc:sldChg>
      <pc:sldChg chg="del">
        <pc:chgData name="Ysabella De Leon" userId="aa6f4b2ba3935f0b" providerId="LiveId" clId="{5DDFAB2F-2F95-423B-B1F7-B2AE83F03320}" dt="2023-11-08T19:09:08.949" v="50" actId="47"/>
        <pc:sldMkLst>
          <pc:docMk/>
          <pc:sldMk cId="0" sldId="275"/>
        </pc:sldMkLst>
      </pc:sldChg>
      <pc:sldChg chg="addSp delSp modSp del mod">
        <pc:chgData name="Ysabella De Leon" userId="aa6f4b2ba3935f0b" providerId="LiveId" clId="{5DDFAB2F-2F95-423B-B1F7-B2AE83F03320}" dt="2023-11-08T19:07:10.964" v="24" actId="47"/>
        <pc:sldMkLst>
          <pc:docMk/>
          <pc:sldMk cId="0" sldId="276"/>
        </pc:sldMkLst>
        <pc:spChg chg="mod topLvl">
          <ac:chgData name="Ysabella De Leon" userId="aa6f4b2ba3935f0b" providerId="LiveId" clId="{5DDFAB2F-2F95-423B-B1F7-B2AE83F03320}" dt="2023-11-08T19:06:49.050" v="19" actId="14100"/>
          <ac:spMkLst>
            <pc:docMk/>
            <pc:sldMk cId="0" sldId="276"/>
            <ac:spMk id="548" creationId="{00000000-0000-0000-0000-000000000000}"/>
          </ac:spMkLst>
        </pc:spChg>
        <pc:spChg chg="del topLvl">
          <ac:chgData name="Ysabella De Leon" userId="aa6f4b2ba3935f0b" providerId="LiveId" clId="{5DDFAB2F-2F95-423B-B1F7-B2AE83F03320}" dt="2023-11-08T19:06:07.358" v="12" actId="478"/>
          <ac:spMkLst>
            <pc:docMk/>
            <pc:sldMk cId="0" sldId="276"/>
            <ac:spMk id="549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19:05:26.508" v="2" actId="478"/>
          <ac:spMkLst>
            <pc:docMk/>
            <pc:sldMk cId="0" sldId="276"/>
            <ac:spMk id="550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19:06:45.108" v="18" actId="14100"/>
          <ac:spMkLst>
            <pc:docMk/>
            <pc:sldMk cId="0" sldId="276"/>
            <ac:spMk id="551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19:06:52.842" v="20" actId="1076"/>
          <ac:spMkLst>
            <pc:docMk/>
            <pc:sldMk cId="0" sldId="276"/>
            <ac:spMk id="552" creationId="{00000000-0000-0000-0000-000000000000}"/>
          </ac:spMkLst>
        </pc:spChg>
        <pc:spChg chg="add del mod">
          <ac:chgData name="Ysabella De Leon" userId="aa6f4b2ba3935f0b" providerId="LiveId" clId="{5DDFAB2F-2F95-423B-B1F7-B2AE83F03320}" dt="2023-11-08T19:07:02.972" v="23" actId="478"/>
          <ac:spMkLst>
            <pc:docMk/>
            <pc:sldMk cId="0" sldId="276"/>
            <ac:spMk id="553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19:05:46.993" v="6" actId="478"/>
          <ac:spMkLst>
            <pc:docMk/>
            <pc:sldMk cId="0" sldId="276"/>
            <ac:spMk id="554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19:05:20.683" v="0" actId="478"/>
          <ac:spMkLst>
            <pc:docMk/>
            <pc:sldMk cId="0" sldId="276"/>
            <ac:spMk id="555" creationId="{00000000-0000-0000-0000-000000000000}"/>
          </ac:spMkLst>
        </pc:spChg>
        <pc:grpChg chg="del">
          <ac:chgData name="Ysabella De Leon" userId="aa6f4b2ba3935f0b" providerId="LiveId" clId="{5DDFAB2F-2F95-423B-B1F7-B2AE83F03320}" dt="2023-11-08T19:05:23.187" v="1" actId="478"/>
          <ac:grpSpMkLst>
            <pc:docMk/>
            <pc:sldMk cId="0" sldId="276"/>
            <ac:grpSpMk id="544" creationId="{00000000-0000-0000-0000-000000000000}"/>
          </ac:grpSpMkLst>
        </pc:grpChg>
        <pc:grpChg chg="del mod">
          <ac:chgData name="Ysabella De Leon" userId="aa6f4b2ba3935f0b" providerId="LiveId" clId="{5DDFAB2F-2F95-423B-B1F7-B2AE83F03320}" dt="2023-11-08T19:06:07.358" v="12" actId="478"/>
          <ac:grpSpMkLst>
            <pc:docMk/>
            <pc:sldMk cId="0" sldId="276"/>
            <ac:grpSpMk id="547" creationId="{00000000-0000-0000-0000-000000000000}"/>
          </ac:grpSpMkLst>
        </pc:grpChg>
      </pc:sldChg>
      <pc:sldChg chg="del">
        <pc:chgData name="Ysabella De Leon" userId="aa6f4b2ba3935f0b" providerId="LiveId" clId="{5DDFAB2F-2F95-423B-B1F7-B2AE83F03320}" dt="2023-11-08T19:09:07.530" v="49" actId="47"/>
        <pc:sldMkLst>
          <pc:docMk/>
          <pc:sldMk cId="0" sldId="277"/>
        </pc:sldMkLst>
      </pc:sldChg>
      <pc:sldChg chg="addSp delSp modSp mod">
        <pc:chgData name="Ysabella De Leon" userId="aa6f4b2ba3935f0b" providerId="LiveId" clId="{5DDFAB2F-2F95-423B-B1F7-B2AE83F03320}" dt="2023-11-08T19:09:01.893" v="48" actId="1076"/>
        <pc:sldMkLst>
          <pc:docMk/>
          <pc:sldMk cId="0" sldId="278"/>
        </pc:sldMkLst>
        <pc:spChg chg="add mod">
          <ac:chgData name="Ysabella De Leon" userId="aa6f4b2ba3935f0b" providerId="LiveId" clId="{5DDFAB2F-2F95-423B-B1F7-B2AE83F03320}" dt="2023-11-08T19:09:01.893" v="48" actId="1076"/>
          <ac:spMkLst>
            <pc:docMk/>
            <pc:sldMk cId="0" sldId="278"/>
            <ac:spMk id="3" creationId="{00B16D27-B5E6-EE82-FF2C-26F5DEBAD373}"/>
          </ac:spMkLst>
        </pc:spChg>
        <pc:spChg chg="del">
          <ac:chgData name="Ysabella De Leon" userId="aa6f4b2ba3935f0b" providerId="LiveId" clId="{5DDFAB2F-2F95-423B-B1F7-B2AE83F03320}" dt="2023-11-08T19:07:42.130" v="33" actId="478"/>
          <ac:spMkLst>
            <pc:docMk/>
            <pc:sldMk cId="0" sldId="278"/>
            <ac:spMk id="589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19:07:46.750" v="35" actId="478"/>
          <ac:spMkLst>
            <pc:docMk/>
            <pc:sldMk cId="0" sldId="278"/>
            <ac:spMk id="590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19:07:16.361" v="25" actId="478"/>
          <ac:spMkLst>
            <pc:docMk/>
            <pc:sldMk cId="0" sldId="278"/>
            <ac:spMk id="591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19:07:19.355" v="26" actId="478"/>
          <ac:spMkLst>
            <pc:docMk/>
            <pc:sldMk cId="0" sldId="278"/>
            <ac:spMk id="592" creationId="{00000000-0000-0000-0000-000000000000}"/>
          </ac:spMkLst>
        </pc:spChg>
        <pc:spChg chg="del">
          <ac:chgData name="Ysabella De Leon" userId="aa6f4b2ba3935f0b" providerId="LiveId" clId="{5DDFAB2F-2F95-423B-B1F7-B2AE83F03320}" dt="2023-11-08T19:07:43.410" v="34" actId="478"/>
          <ac:spMkLst>
            <pc:docMk/>
            <pc:sldMk cId="0" sldId="278"/>
            <ac:spMk id="593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19:07:35.479" v="31" actId="1076"/>
          <ac:spMkLst>
            <pc:docMk/>
            <pc:sldMk cId="0" sldId="278"/>
            <ac:spMk id="594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19:08:34.783" v="44" actId="1076"/>
          <ac:spMkLst>
            <pc:docMk/>
            <pc:sldMk cId="0" sldId="278"/>
            <ac:spMk id="595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19:07:37.978" v="32" actId="1076"/>
          <ac:spMkLst>
            <pc:docMk/>
            <pc:sldMk cId="0" sldId="278"/>
            <ac:spMk id="596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19:07:31.486" v="30" actId="1076"/>
          <ac:spMkLst>
            <pc:docMk/>
            <pc:sldMk cId="0" sldId="278"/>
            <ac:spMk id="597" creationId="{00000000-0000-0000-0000-000000000000}"/>
          </ac:spMkLst>
        </pc:spChg>
      </pc:sldChg>
      <pc:sldChg chg="addSp delSp modSp new mod">
        <pc:chgData name="Ysabella De Leon" userId="aa6f4b2ba3935f0b" providerId="LiveId" clId="{5DDFAB2F-2F95-423B-B1F7-B2AE83F03320}" dt="2023-11-08T21:19:28.135" v="1446" actId="478"/>
        <pc:sldMkLst>
          <pc:docMk/>
          <pc:sldMk cId="901946590" sldId="279"/>
        </pc:sldMkLst>
        <pc:spChg chg="mod">
          <ac:chgData name="Ysabella De Leon" userId="aa6f4b2ba3935f0b" providerId="LiveId" clId="{5DDFAB2F-2F95-423B-B1F7-B2AE83F03320}" dt="2023-11-08T21:15:14" v="1063" actId="255"/>
          <ac:spMkLst>
            <pc:docMk/>
            <pc:sldMk cId="901946590" sldId="279"/>
            <ac:spMk id="2" creationId="{7EE7E395-556B-0F86-5CB7-140F747123BA}"/>
          </ac:spMkLst>
        </pc:spChg>
        <pc:spChg chg="mod">
          <ac:chgData name="Ysabella De Leon" userId="aa6f4b2ba3935f0b" providerId="LiveId" clId="{5DDFAB2F-2F95-423B-B1F7-B2AE83F03320}" dt="2023-11-08T21:19:23.041" v="1444" actId="255"/>
          <ac:spMkLst>
            <pc:docMk/>
            <pc:sldMk cId="901946590" sldId="279"/>
            <ac:spMk id="3" creationId="{A28ED237-2A95-94F2-4C55-5FA9DC424255}"/>
          </ac:spMkLst>
        </pc:spChg>
        <pc:picChg chg="add mod">
          <ac:chgData name="Ysabella De Leon" userId="aa6f4b2ba3935f0b" providerId="LiveId" clId="{5DDFAB2F-2F95-423B-B1F7-B2AE83F03320}" dt="2023-11-08T21:16:32.353" v="1127" actId="1076"/>
          <ac:picMkLst>
            <pc:docMk/>
            <pc:sldMk cId="901946590" sldId="279"/>
            <ac:picMk id="3074" creationId="{08E14535-904C-60C1-14F1-2AD008614A93}"/>
          </ac:picMkLst>
        </pc:picChg>
        <pc:picChg chg="add del">
          <ac:chgData name="Ysabella De Leon" userId="aa6f4b2ba3935f0b" providerId="LiveId" clId="{5DDFAB2F-2F95-423B-B1F7-B2AE83F03320}" dt="2023-11-08T21:19:28.135" v="1446" actId="478"/>
          <ac:picMkLst>
            <pc:docMk/>
            <pc:sldMk cId="901946590" sldId="279"/>
            <ac:picMk id="3076" creationId="{4CB091F2-EDC5-9371-42D8-8DABE0699925}"/>
          </ac:picMkLst>
        </pc:picChg>
      </pc:sldChg>
      <pc:sldChg chg="add del">
        <pc:chgData name="Ysabella De Leon" userId="aa6f4b2ba3935f0b" providerId="LiveId" clId="{5DDFAB2F-2F95-423B-B1F7-B2AE83F03320}" dt="2023-11-08T21:15:00.401" v="1059" actId="47"/>
        <pc:sldMkLst>
          <pc:docMk/>
          <pc:sldMk cId="1631018836" sldId="280"/>
        </pc:sldMkLst>
      </pc:sldChg>
      <pc:sldChg chg="add del">
        <pc:chgData name="Ysabella De Leon" userId="aa6f4b2ba3935f0b" providerId="LiveId" clId="{5DDFAB2F-2F95-423B-B1F7-B2AE83F03320}" dt="2023-11-08T21:19:08.095" v="1441" actId="47"/>
        <pc:sldMkLst>
          <pc:docMk/>
          <pc:sldMk cId="1893783840" sldId="280"/>
        </pc:sldMkLst>
      </pc:sldChg>
      <pc:sldChg chg="addSp delSp modSp add mod">
        <pc:chgData name="Ysabella De Leon" userId="aa6f4b2ba3935f0b" providerId="LiveId" clId="{5DDFAB2F-2F95-423B-B1F7-B2AE83F03320}" dt="2023-11-08T21:21:38.010" v="1722" actId="20577"/>
        <pc:sldMkLst>
          <pc:docMk/>
          <pc:sldMk cId="3179415746" sldId="280"/>
        </pc:sldMkLst>
        <pc:spChg chg="mod">
          <ac:chgData name="Ysabella De Leon" userId="aa6f4b2ba3935f0b" providerId="LiveId" clId="{5DDFAB2F-2F95-423B-B1F7-B2AE83F03320}" dt="2023-11-08T21:19:36.774" v="1451" actId="20577"/>
          <ac:spMkLst>
            <pc:docMk/>
            <pc:sldMk cId="3179415746" sldId="280"/>
            <ac:spMk id="2" creationId="{7EE7E395-556B-0F86-5CB7-140F747123BA}"/>
          </ac:spMkLst>
        </pc:spChg>
        <pc:spChg chg="mod">
          <ac:chgData name="Ysabella De Leon" userId="aa6f4b2ba3935f0b" providerId="LiveId" clId="{5DDFAB2F-2F95-423B-B1F7-B2AE83F03320}" dt="2023-11-08T21:21:38.010" v="1722" actId="20577"/>
          <ac:spMkLst>
            <pc:docMk/>
            <pc:sldMk cId="3179415746" sldId="280"/>
            <ac:spMk id="3" creationId="{A28ED237-2A95-94F2-4C55-5FA9DC424255}"/>
          </ac:spMkLst>
        </pc:spChg>
        <pc:picChg chg="del">
          <ac:chgData name="Ysabella De Leon" userId="aa6f4b2ba3935f0b" providerId="LiveId" clId="{5DDFAB2F-2F95-423B-B1F7-B2AE83F03320}" dt="2023-11-08T21:19:53.885" v="1454" actId="478"/>
          <ac:picMkLst>
            <pc:docMk/>
            <pc:sldMk cId="3179415746" sldId="280"/>
            <ac:picMk id="3074" creationId="{08E14535-904C-60C1-14F1-2AD008614A93}"/>
          </ac:picMkLst>
        </pc:picChg>
        <pc:picChg chg="add del">
          <ac:chgData name="Ysabella De Leon" userId="aa6f4b2ba3935f0b" providerId="LiveId" clId="{5DDFAB2F-2F95-423B-B1F7-B2AE83F03320}" dt="2023-11-08T21:19:52.828" v="1453"/>
          <ac:picMkLst>
            <pc:docMk/>
            <pc:sldMk cId="3179415746" sldId="280"/>
            <ac:picMk id="4098" creationId="{7E0DB0EC-D027-CB8F-4DE6-AC262C283AEF}"/>
          </ac:picMkLst>
        </pc:picChg>
        <pc:picChg chg="add mod">
          <ac:chgData name="Ysabella De Leon" userId="aa6f4b2ba3935f0b" providerId="LiveId" clId="{5DDFAB2F-2F95-423B-B1F7-B2AE83F03320}" dt="2023-11-08T21:20:02.922" v="1457" actId="1076"/>
          <ac:picMkLst>
            <pc:docMk/>
            <pc:sldMk cId="3179415746" sldId="280"/>
            <ac:picMk id="4100" creationId="{F67174D9-62FF-9829-A3DD-7704FAE2E5B5}"/>
          </ac:picMkLst>
        </pc:picChg>
      </pc:sldChg>
      <pc:sldChg chg="addSp delSp modSp add mod">
        <pc:chgData name="Ysabella De Leon" userId="aa6f4b2ba3935f0b" providerId="LiveId" clId="{5DDFAB2F-2F95-423B-B1F7-B2AE83F03320}" dt="2023-11-08T21:25:03.950" v="2106" actId="1076"/>
        <pc:sldMkLst>
          <pc:docMk/>
          <pc:sldMk cId="155164641" sldId="281"/>
        </pc:sldMkLst>
        <pc:spChg chg="mod">
          <ac:chgData name="Ysabella De Leon" userId="aa6f4b2ba3935f0b" providerId="LiveId" clId="{5DDFAB2F-2F95-423B-B1F7-B2AE83F03320}" dt="2023-11-08T21:21:51.641" v="1736" actId="20577"/>
          <ac:spMkLst>
            <pc:docMk/>
            <pc:sldMk cId="155164641" sldId="281"/>
            <ac:spMk id="2" creationId="{7EE7E395-556B-0F86-5CB7-140F747123BA}"/>
          </ac:spMkLst>
        </pc:spChg>
        <pc:spChg chg="mod">
          <ac:chgData name="Ysabella De Leon" userId="aa6f4b2ba3935f0b" providerId="LiveId" clId="{5DDFAB2F-2F95-423B-B1F7-B2AE83F03320}" dt="2023-11-08T21:24:51.214" v="2105" actId="20577"/>
          <ac:spMkLst>
            <pc:docMk/>
            <pc:sldMk cId="155164641" sldId="281"/>
            <ac:spMk id="3" creationId="{A28ED237-2A95-94F2-4C55-5FA9DC424255}"/>
          </ac:spMkLst>
        </pc:spChg>
        <pc:picChg chg="del">
          <ac:chgData name="Ysabella De Leon" userId="aa6f4b2ba3935f0b" providerId="LiveId" clId="{5DDFAB2F-2F95-423B-B1F7-B2AE83F03320}" dt="2023-11-08T21:21:45.567" v="1724" actId="478"/>
          <ac:picMkLst>
            <pc:docMk/>
            <pc:sldMk cId="155164641" sldId="281"/>
            <ac:picMk id="4100" creationId="{F67174D9-62FF-9829-A3DD-7704FAE2E5B5}"/>
          </ac:picMkLst>
        </pc:picChg>
        <pc:picChg chg="add mod">
          <ac:chgData name="Ysabella De Leon" userId="aa6f4b2ba3935f0b" providerId="LiveId" clId="{5DDFAB2F-2F95-423B-B1F7-B2AE83F03320}" dt="2023-11-08T21:25:03.950" v="2106" actId="1076"/>
          <ac:picMkLst>
            <pc:docMk/>
            <pc:sldMk cId="155164641" sldId="281"/>
            <ac:picMk id="6146" creationId="{09CD7D2D-C921-C97F-242C-2F390224D464}"/>
          </ac:picMkLst>
        </pc:picChg>
      </pc:sldChg>
      <pc:sldChg chg="add del">
        <pc:chgData name="Ysabella De Leon" userId="aa6f4b2ba3935f0b" providerId="LiveId" clId="{5DDFAB2F-2F95-423B-B1F7-B2AE83F03320}" dt="2023-11-08T21:19:08.870" v="1442" actId="47"/>
        <pc:sldMkLst>
          <pc:docMk/>
          <pc:sldMk cId="304524645" sldId="281"/>
        </pc:sldMkLst>
      </pc:sldChg>
      <pc:sldChg chg="add del">
        <pc:chgData name="Ysabella De Leon" userId="aa6f4b2ba3935f0b" providerId="LiveId" clId="{5DDFAB2F-2F95-423B-B1F7-B2AE83F03320}" dt="2023-11-08T21:15:01.476" v="1060" actId="47"/>
        <pc:sldMkLst>
          <pc:docMk/>
          <pc:sldMk cId="3663886215" sldId="281"/>
        </pc:sldMkLst>
      </pc:sldChg>
      <pc:sldChg chg="add del">
        <pc:chgData name="Ysabella De Leon" userId="aa6f4b2ba3935f0b" providerId="LiveId" clId="{5DDFAB2F-2F95-423B-B1F7-B2AE83F03320}" dt="2023-11-08T21:15:01.963" v="1061" actId="47"/>
        <pc:sldMkLst>
          <pc:docMk/>
          <pc:sldMk cId="1066429631" sldId="282"/>
        </pc:sldMkLst>
      </pc:sldChg>
      <pc:sldChg chg="add del">
        <pc:chgData name="Ysabella De Leon" userId="aa6f4b2ba3935f0b" providerId="LiveId" clId="{5DDFAB2F-2F95-423B-B1F7-B2AE83F03320}" dt="2023-11-08T21:19:09.670" v="1443" actId="47"/>
        <pc:sldMkLst>
          <pc:docMk/>
          <pc:sldMk cId="3339111235" sldId="282"/>
        </pc:sldMkLst>
      </pc:sldChg>
      <pc:sldChg chg="addSp delSp modSp add mod">
        <pc:chgData name="Ysabella De Leon" userId="aa6f4b2ba3935f0b" providerId="LiveId" clId="{5DDFAB2F-2F95-423B-B1F7-B2AE83F03320}" dt="2023-11-08T21:26:22.033" v="2293" actId="20577"/>
        <pc:sldMkLst>
          <pc:docMk/>
          <pc:sldMk cId="3977385873" sldId="282"/>
        </pc:sldMkLst>
        <pc:spChg chg="mod">
          <ac:chgData name="Ysabella De Leon" userId="aa6f4b2ba3935f0b" providerId="LiveId" clId="{5DDFAB2F-2F95-423B-B1F7-B2AE83F03320}" dt="2023-11-08T21:22:02.422" v="1745" actId="20577"/>
          <ac:spMkLst>
            <pc:docMk/>
            <pc:sldMk cId="3977385873" sldId="282"/>
            <ac:spMk id="2" creationId="{7EE7E395-556B-0F86-5CB7-140F747123BA}"/>
          </ac:spMkLst>
        </pc:spChg>
        <pc:spChg chg="mod">
          <ac:chgData name="Ysabella De Leon" userId="aa6f4b2ba3935f0b" providerId="LiveId" clId="{5DDFAB2F-2F95-423B-B1F7-B2AE83F03320}" dt="2023-11-08T21:26:22.033" v="2293" actId="20577"/>
          <ac:spMkLst>
            <pc:docMk/>
            <pc:sldMk cId="3977385873" sldId="282"/>
            <ac:spMk id="3" creationId="{A28ED237-2A95-94F2-4C55-5FA9DC424255}"/>
          </ac:spMkLst>
        </pc:spChg>
        <pc:picChg chg="del">
          <ac:chgData name="Ysabella De Leon" userId="aa6f4b2ba3935f0b" providerId="LiveId" clId="{5DDFAB2F-2F95-423B-B1F7-B2AE83F03320}" dt="2023-11-08T21:22:44.065" v="1746" actId="478"/>
          <ac:picMkLst>
            <pc:docMk/>
            <pc:sldMk cId="3977385873" sldId="282"/>
            <ac:picMk id="4100" creationId="{F67174D9-62FF-9829-A3DD-7704FAE2E5B5}"/>
          </ac:picMkLst>
        </pc:picChg>
        <pc:picChg chg="add del">
          <ac:chgData name="Ysabella De Leon" userId="aa6f4b2ba3935f0b" providerId="LiveId" clId="{5DDFAB2F-2F95-423B-B1F7-B2AE83F03320}" dt="2023-11-08T21:22:46.507" v="1748" actId="478"/>
          <ac:picMkLst>
            <pc:docMk/>
            <pc:sldMk cId="3977385873" sldId="282"/>
            <ac:picMk id="5122" creationId="{00B1B6AC-FDDF-0C3A-8019-E4BF279977E7}"/>
          </ac:picMkLst>
        </pc:picChg>
        <pc:picChg chg="add mod">
          <ac:chgData name="Ysabella De Leon" userId="aa6f4b2ba3935f0b" providerId="LiveId" clId="{5DDFAB2F-2F95-423B-B1F7-B2AE83F03320}" dt="2023-11-08T21:25:30.830" v="2108" actId="1076"/>
          <ac:picMkLst>
            <pc:docMk/>
            <pc:sldMk cId="3977385873" sldId="282"/>
            <ac:picMk id="5124" creationId="{9B0C9A77-6DC3-4FBC-C3CB-0126CC1F6CF0}"/>
          </ac:picMkLst>
        </pc:picChg>
      </pc:sldChg>
      <pc:sldChg chg="addSp modSp new mod">
        <pc:chgData name="Ysabella De Leon" userId="aa6f4b2ba3935f0b" providerId="LiveId" clId="{5DDFAB2F-2F95-423B-B1F7-B2AE83F03320}" dt="2023-11-08T21:35:11.589" v="3067" actId="20577"/>
        <pc:sldMkLst>
          <pc:docMk/>
          <pc:sldMk cId="483514116" sldId="283"/>
        </pc:sldMkLst>
        <pc:spChg chg="mod">
          <ac:chgData name="Ysabella De Leon" userId="aa6f4b2ba3935f0b" providerId="LiveId" clId="{5DDFAB2F-2F95-423B-B1F7-B2AE83F03320}" dt="2023-11-08T21:27:52.242" v="2362" actId="1076"/>
          <ac:spMkLst>
            <pc:docMk/>
            <pc:sldMk cId="483514116" sldId="283"/>
            <ac:spMk id="2" creationId="{0E53CE64-8899-1DE1-6F12-3B4DD8495CAF}"/>
          </ac:spMkLst>
        </pc:spChg>
        <pc:spChg chg="add mod">
          <ac:chgData name="Ysabella De Leon" userId="aa6f4b2ba3935f0b" providerId="LiveId" clId="{5DDFAB2F-2F95-423B-B1F7-B2AE83F03320}" dt="2023-11-08T21:35:11.589" v="3067" actId="20577"/>
          <ac:spMkLst>
            <pc:docMk/>
            <pc:sldMk cId="483514116" sldId="283"/>
            <ac:spMk id="3" creationId="{60F001B2-80E2-F08F-8E21-486E9DACEEC9}"/>
          </ac:spMkLst>
        </pc:spChg>
        <pc:picChg chg="add mod">
          <ac:chgData name="Ysabella De Leon" userId="aa6f4b2ba3935f0b" providerId="LiveId" clId="{5DDFAB2F-2F95-423B-B1F7-B2AE83F03320}" dt="2023-11-08T21:28:35.557" v="2366" actId="1076"/>
          <ac:picMkLst>
            <pc:docMk/>
            <pc:sldMk cId="483514116" sldId="283"/>
            <ac:picMk id="7170" creationId="{F10BEF36-84D5-8353-6AA8-E1235423A7C5}"/>
          </ac:picMkLst>
        </pc:picChg>
      </pc:sldChg>
      <pc:sldChg chg="modSp add del mod setBg">
        <pc:chgData name="Ysabella De Leon" userId="aa6f4b2ba3935f0b" providerId="LiveId" clId="{5DDFAB2F-2F95-423B-B1F7-B2AE83F03320}" dt="2023-11-08T21:33:41.584" v="2890" actId="47"/>
        <pc:sldMkLst>
          <pc:docMk/>
          <pc:sldMk cId="299975557" sldId="284"/>
        </pc:sldMkLst>
        <pc:spChg chg="mod">
          <ac:chgData name="Ysabella De Leon" userId="aa6f4b2ba3935f0b" providerId="LiveId" clId="{5DDFAB2F-2F95-423B-B1F7-B2AE83F03320}" dt="2023-11-08T21:32:44.071" v="2817" actId="1076"/>
          <ac:spMkLst>
            <pc:docMk/>
            <pc:sldMk cId="299975557" sldId="284"/>
            <ac:spMk id="293" creationId="{00000000-0000-0000-0000-000000000000}"/>
          </ac:spMkLst>
        </pc:spChg>
        <pc:spChg chg="mod">
          <ac:chgData name="Ysabella De Leon" userId="aa6f4b2ba3935f0b" providerId="LiveId" clId="{5DDFAB2F-2F95-423B-B1F7-B2AE83F03320}" dt="2023-11-08T21:33:38.724" v="2889" actId="20577"/>
          <ac:spMkLst>
            <pc:docMk/>
            <pc:sldMk cId="299975557" sldId="284"/>
            <ac:spMk id="296" creationId="{00000000-0000-0000-0000-000000000000}"/>
          </ac:spMkLst>
        </pc:spChg>
      </pc:sldChg>
      <pc:sldChg chg="addSp delSp modSp add mod">
        <pc:chgData name="Ysabella De Leon" userId="aa6f4b2ba3935f0b" providerId="LiveId" clId="{5DDFAB2F-2F95-423B-B1F7-B2AE83F03320}" dt="2023-11-08T21:37:50.845" v="3260" actId="1076"/>
        <pc:sldMkLst>
          <pc:docMk/>
          <pc:sldMk cId="2286447577" sldId="284"/>
        </pc:sldMkLst>
        <pc:spChg chg="mod">
          <ac:chgData name="Ysabella De Leon" userId="aa6f4b2ba3935f0b" providerId="LiveId" clId="{5DDFAB2F-2F95-423B-B1F7-B2AE83F03320}" dt="2023-11-08T21:35:49.395" v="3123" actId="20577"/>
          <ac:spMkLst>
            <pc:docMk/>
            <pc:sldMk cId="2286447577" sldId="284"/>
            <ac:spMk id="2" creationId="{7EE7E395-556B-0F86-5CB7-140F747123BA}"/>
          </ac:spMkLst>
        </pc:spChg>
        <pc:spChg chg="mod">
          <ac:chgData name="Ysabella De Leon" userId="aa6f4b2ba3935f0b" providerId="LiveId" clId="{5DDFAB2F-2F95-423B-B1F7-B2AE83F03320}" dt="2023-11-08T21:37:04.874" v="3256" actId="255"/>
          <ac:spMkLst>
            <pc:docMk/>
            <pc:sldMk cId="2286447577" sldId="284"/>
            <ac:spMk id="3" creationId="{A28ED237-2A95-94F2-4C55-5FA9DC424255}"/>
          </ac:spMkLst>
        </pc:spChg>
        <pc:picChg chg="del">
          <ac:chgData name="Ysabella De Leon" userId="aa6f4b2ba3935f0b" providerId="LiveId" clId="{5DDFAB2F-2F95-423B-B1F7-B2AE83F03320}" dt="2023-11-08T21:35:56.892" v="3127" actId="478"/>
          <ac:picMkLst>
            <pc:docMk/>
            <pc:sldMk cId="2286447577" sldId="284"/>
            <ac:picMk id="3074" creationId="{08E14535-904C-60C1-14F1-2AD008614A93}"/>
          </ac:picMkLst>
        </pc:picChg>
        <pc:picChg chg="add mod">
          <ac:chgData name="Ysabella De Leon" userId="aa6f4b2ba3935f0b" providerId="LiveId" clId="{5DDFAB2F-2F95-423B-B1F7-B2AE83F03320}" dt="2023-11-08T21:37:50.845" v="3260" actId="1076"/>
          <ac:picMkLst>
            <pc:docMk/>
            <pc:sldMk cId="2286447577" sldId="284"/>
            <ac:picMk id="12290" creationId="{33C68F05-3E89-081F-242B-5C55B3164A9F}"/>
          </ac:picMkLst>
        </pc:picChg>
      </pc:sldChg>
      <pc:sldChg chg="add del">
        <pc:chgData name="Ysabella De Leon" userId="aa6f4b2ba3935f0b" providerId="LiveId" clId="{5DDFAB2F-2F95-423B-B1F7-B2AE83F03320}" dt="2023-11-08T21:35:51.832" v="3124" actId="47"/>
        <pc:sldMkLst>
          <pc:docMk/>
          <pc:sldMk cId="1910068039" sldId="285"/>
        </pc:sldMkLst>
      </pc:sldChg>
      <pc:sldChg chg="add del">
        <pc:chgData name="Ysabella De Leon" userId="aa6f4b2ba3935f0b" providerId="LiveId" clId="{5DDFAB2F-2F95-423B-B1F7-B2AE83F03320}" dt="2023-11-08T21:36:01.414" v="3129" actId="47"/>
        <pc:sldMkLst>
          <pc:docMk/>
          <pc:sldMk cId="2045490915" sldId="285"/>
        </pc:sldMkLst>
      </pc:sldChg>
      <pc:sldChg chg="addSp modSp add mod">
        <pc:chgData name="Ysabella De Leon" userId="aa6f4b2ba3935f0b" providerId="LiveId" clId="{5DDFAB2F-2F95-423B-B1F7-B2AE83F03320}" dt="2023-11-08T21:39:33.562" v="3472" actId="1076"/>
        <pc:sldMkLst>
          <pc:docMk/>
          <pc:sldMk cId="2424455137" sldId="285"/>
        </pc:sldMkLst>
        <pc:spChg chg="mod">
          <ac:chgData name="Ysabella De Leon" userId="aa6f4b2ba3935f0b" providerId="LiveId" clId="{5DDFAB2F-2F95-423B-B1F7-B2AE83F03320}" dt="2023-11-08T21:39:08.547" v="3469" actId="255"/>
          <ac:spMkLst>
            <pc:docMk/>
            <pc:sldMk cId="2424455137" sldId="285"/>
            <ac:spMk id="3" creationId="{A28ED237-2A95-94F2-4C55-5FA9DC424255}"/>
          </ac:spMkLst>
        </pc:spChg>
        <pc:picChg chg="add mod">
          <ac:chgData name="Ysabella De Leon" userId="aa6f4b2ba3935f0b" providerId="LiveId" clId="{5DDFAB2F-2F95-423B-B1F7-B2AE83F03320}" dt="2023-11-08T21:39:33.562" v="3472" actId="1076"/>
          <ac:picMkLst>
            <pc:docMk/>
            <pc:sldMk cId="2424455137" sldId="285"/>
            <ac:picMk id="10242" creationId="{7557A557-4580-2159-D6B4-2AB7B1A57D7A}"/>
          </ac:picMkLst>
        </pc:picChg>
      </pc:sldChg>
      <pc:sldChg chg="addSp modSp add mod">
        <pc:chgData name="Ysabella De Leon" userId="aa6f4b2ba3935f0b" providerId="LiveId" clId="{5DDFAB2F-2F95-423B-B1F7-B2AE83F03320}" dt="2023-11-08T21:42:39.357" v="3662" actId="1076"/>
        <pc:sldMkLst>
          <pc:docMk/>
          <pc:sldMk cId="3102245542" sldId="286"/>
        </pc:sldMkLst>
        <pc:spChg chg="mod">
          <ac:chgData name="Ysabella De Leon" userId="aa6f4b2ba3935f0b" providerId="LiveId" clId="{5DDFAB2F-2F95-423B-B1F7-B2AE83F03320}" dt="2023-11-08T21:40:34.009" v="3574" actId="255"/>
          <ac:spMkLst>
            <pc:docMk/>
            <pc:sldMk cId="3102245542" sldId="286"/>
            <ac:spMk id="3" creationId="{A28ED237-2A95-94F2-4C55-5FA9DC424255}"/>
          </ac:spMkLst>
        </pc:spChg>
        <pc:picChg chg="add mod">
          <ac:chgData name="Ysabella De Leon" userId="aa6f4b2ba3935f0b" providerId="LiveId" clId="{5DDFAB2F-2F95-423B-B1F7-B2AE83F03320}" dt="2023-11-08T21:42:39.357" v="3662" actId="1076"/>
          <ac:picMkLst>
            <pc:docMk/>
            <pc:sldMk cId="3102245542" sldId="286"/>
            <ac:picMk id="9218" creationId="{9857DF8A-89E6-D80A-B676-04EDB1145522}"/>
          </ac:picMkLst>
        </pc:picChg>
      </pc:sldChg>
      <pc:sldChg chg="add del">
        <pc:chgData name="Ysabella De Leon" userId="aa6f4b2ba3935f0b" providerId="LiveId" clId="{5DDFAB2F-2F95-423B-B1F7-B2AE83F03320}" dt="2023-11-08T21:35:53.101" v="3125" actId="47"/>
        <pc:sldMkLst>
          <pc:docMk/>
          <pc:sldMk cId="3920724050" sldId="286"/>
        </pc:sldMkLst>
      </pc:sldChg>
      <pc:sldChg chg="addSp modSp add mod">
        <pc:chgData name="Ysabella De Leon" userId="aa6f4b2ba3935f0b" providerId="LiveId" clId="{5DDFAB2F-2F95-423B-B1F7-B2AE83F03320}" dt="2023-11-08T21:43:07.539" v="3664" actId="1076"/>
        <pc:sldMkLst>
          <pc:docMk/>
          <pc:sldMk cId="163971019" sldId="287"/>
        </pc:sldMkLst>
        <pc:spChg chg="mod">
          <ac:chgData name="Ysabella De Leon" userId="aa6f4b2ba3935f0b" providerId="LiveId" clId="{5DDFAB2F-2F95-423B-B1F7-B2AE83F03320}" dt="2023-11-08T21:41:36.454" v="3659" actId="255"/>
          <ac:spMkLst>
            <pc:docMk/>
            <pc:sldMk cId="163971019" sldId="287"/>
            <ac:spMk id="3" creationId="{A28ED237-2A95-94F2-4C55-5FA9DC424255}"/>
          </ac:spMkLst>
        </pc:spChg>
        <pc:picChg chg="add mod">
          <ac:chgData name="Ysabella De Leon" userId="aa6f4b2ba3935f0b" providerId="LiveId" clId="{5DDFAB2F-2F95-423B-B1F7-B2AE83F03320}" dt="2023-11-08T21:43:07.539" v="3664" actId="1076"/>
          <ac:picMkLst>
            <pc:docMk/>
            <pc:sldMk cId="163971019" sldId="287"/>
            <ac:picMk id="8194" creationId="{BF8A9F1C-5B98-FB89-9D76-CC1C89218BF5}"/>
          </ac:picMkLst>
        </pc:picChg>
      </pc:sldChg>
      <pc:sldChg chg="modSp add del mod">
        <pc:chgData name="Ysabella De Leon" userId="aa6f4b2ba3935f0b" providerId="LiveId" clId="{5DDFAB2F-2F95-423B-B1F7-B2AE83F03320}" dt="2023-11-08T21:35:54.525" v="3126" actId="47"/>
        <pc:sldMkLst>
          <pc:docMk/>
          <pc:sldMk cId="4265776719" sldId="287"/>
        </pc:sldMkLst>
        <pc:spChg chg="mod">
          <ac:chgData name="Ysabella De Leon" userId="aa6f4b2ba3935f0b" providerId="LiveId" clId="{5DDFAB2F-2F95-423B-B1F7-B2AE83F03320}" dt="2023-11-08T21:35:38.173" v="3096" actId="20577"/>
          <ac:spMkLst>
            <pc:docMk/>
            <pc:sldMk cId="4265776719" sldId="287"/>
            <ac:spMk id="2" creationId="{7EE7E395-556B-0F86-5CB7-140F747123BA}"/>
          </ac:spMkLst>
        </pc:spChg>
      </pc:sldChg>
      <pc:sldMasterChg chg="delSldLayout">
        <pc:chgData name="Ysabella De Leon" userId="aa6f4b2ba3935f0b" providerId="LiveId" clId="{5DDFAB2F-2F95-423B-B1F7-B2AE83F03320}" dt="2023-11-08T19:10:39.994" v="112" actId="47"/>
        <pc:sldMasterMkLst>
          <pc:docMk/>
          <pc:sldMasterMk cId="0" sldId="2147483656"/>
        </pc:sldMasterMkLst>
        <pc:sldLayoutChg chg="del">
          <pc:chgData name="Ysabella De Leon" userId="aa6f4b2ba3935f0b" providerId="LiveId" clId="{5DDFAB2F-2F95-423B-B1F7-B2AE83F03320}" dt="2023-11-08T19:10:39.994" v="112" actId="47"/>
          <pc:sldLayoutMkLst>
            <pc:docMk/>
            <pc:sldMasterMk cId="0" sldId="2147483656"/>
            <pc:sldLayoutMk cId="0" sldId="2147483650"/>
          </pc:sldLayoutMkLst>
        </pc:sldLayoutChg>
        <pc:sldLayoutChg chg="del">
          <pc:chgData name="Ysabella De Leon" userId="aa6f4b2ba3935f0b" providerId="LiveId" clId="{5DDFAB2F-2F95-423B-B1F7-B2AE83F03320}" dt="2023-11-08T19:09:29.592" v="62" actId="47"/>
          <pc:sldLayoutMkLst>
            <pc:docMk/>
            <pc:sldMasterMk cId="0" sldId="2147483656"/>
            <pc:sldLayoutMk cId="0" sldId="214748365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37125" y="1043200"/>
            <a:ext cx="162987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704250" y="2442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Alice"/>
              <a:buNone/>
              <a:defRPr>
                <a:latin typeface="Alice"/>
                <a:ea typeface="Alice"/>
                <a:cs typeface="Alice"/>
                <a:sym typeface="Alice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2008000" y="14020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303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494050" y="34663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2840400" y="1223525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5146875" y="5721688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2"/>
          </p:nvPr>
        </p:nvSpPr>
        <p:spPr>
          <a:xfrm>
            <a:off x="9334700" y="5721688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2575950" y="12722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1305488" y="196085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2"/>
          </p:nvPr>
        </p:nvSpPr>
        <p:spPr>
          <a:xfrm>
            <a:off x="10473813" y="277220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305488" y="3988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3275" y="1694100"/>
            <a:ext cx="1260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fa Slab One"/>
              <a:buNone/>
              <a:defRPr sz="440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39050" y="3399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egreya"/>
              <a:buChar char="•"/>
              <a:defRPr sz="32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–"/>
              <a:defRPr sz="28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greya"/>
              <a:buChar char="•"/>
              <a:defRPr sz="24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–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»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legreya"/>
              <a:buChar char="•"/>
              <a:defRPr sz="2000" i="0" u="none" strike="noStrike" cap="none"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ChatG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10"/>
          <p:cNvGrpSpPr/>
          <p:nvPr/>
        </p:nvGrpSpPr>
        <p:grpSpPr>
          <a:xfrm>
            <a:off x="342353" y="102781"/>
            <a:ext cx="17603408" cy="9900675"/>
            <a:chOff x="0" y="-47625"/>
            <a:chExt cx="4636258" cy="2607568"/>
          </a:xfrm>
        </p:grpSpPr>
        <p:sp>
          <p:nvSpPr>
            <p:cNvPr id="37" name="Google Shape;37;p10"/>
            <p:cNvSpPr/>
            <p:nvPr/>
          </p:nvSpPr>
          <p:spPr>
            <a:xfrm>
              <a:off x="0" y="0"/>
              <a:ext cx="4636258" cy="2559943"/>
            </a:xfrm>
            <a:custGeom>
              <a:avLst/>
              <a:gdLst/>
              <a:ahLst/>
              <a:cxnLst/>
              <a:rect l="l" t="t" r="r" b="b"/>
              <a:pathLst>
                <a:path w="4636258" h="2559943" extrusionOk="0">
                  <a:moveTo>
                    <a:pt x="0" y="0"/>
                  </a:moveTo>
                  <a:lnTo>
                    <a:pt x="4636258" y="0"/>
                  </a:lnTo>
                  <a:lnTo>
                    <a:pt x="4636258" y="2559943"/>
                  </a:lnTo>
                  <a:lnTo>
                    <a:pt x="0" y="2559943"/>
                  </a:ln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Google Shape;38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10"/>
          <p:cNvGrpSpPr/>
          <p:nvPr/>
        </p:nvGrpSpPr>
        <p:grpSpPr>
          <a:xfrm>
            <a:off x="1241289" y="1435252"/>
            <a:ext cx="9365118" cy="5125971"/>
            <a:chOff x="0" y="-47625"/>
            <a:chExt cx="2466517" cy="1350041"/>
          </a:xfrm>
        </p:grpSpPr>
        <p:sp>
          <p:nvSpPr>
            <p:cNvPr id="40" name="Google Shape;40;p10"/>
            <p:cNvSpPr/>
            <p:nvPr/>
          </p:nvSpPr>
          <p:spPr>
            <a:xfrm>
              <a:off x="0" y="0"/>
              <a:ext cx="2466517" cy="1302416"/>
            </a:xfrm>
            <a:custGeom>
              <a:avLst/>
              <a:gdLst/>
              <a:ahLst/>
              <a:cxnLst/>
              <a:rect l="l" t="t" r="r" b="b"/>
              <a:pathLst>
                <a:path w="2466517" h="1302416" extrusionOk="0">
                  <a:moveTo>
                    <a:pt x="42161" y="0"/>
                  </a:moveTo>
                  <a:lnTo>
                    <a:pt x="2424356" y="0"/>
                  </a:lnTo>
                  <a:cubicBezTo>
                    <a:pt x="2435537" y="0"/>
                    <a:pt x="2446261" y="4442"/>
                    <a:pt x="2454168" y="12349"/>
                  </a:cubicBezTo>
                  <a:cubicBezTo>
                    <a:pt x="2462075" y="20255"/>
                    <a:pt x="2466517" y="30979"/>
                    <a:pt x="2466517" y="42161"/>
                  </a:cubicBezTo>
                  <a:lnTo>
                    <a:pt x="2466517" y="1260256"/>
                  </a:lnTo>
                  <a:cubicBezTo>
                    <a:pt x="2466517" y="1283540"/>
                    <a:pt x="2447641" y="1302416"/>
                    <a:pt x="2424356" y="1302416"/>
                  </a:cubicBezTo>
                  <a:lnTo>
                    <a:pt x="42161" y="1302416"/>
                  </a:lnTo>
                  <a:cubicBezTo>
                    <a:pt x="18876" y="1302416"/>
                    <a:pt x="0" y="1283540"/>
                    <a:pt x="0" y="1260256"/>
                  </a:cubicBezTo>
                  <a:lnTo>
                    <a:pt x="0" y="42161"/>
                  </a:lnTo>
                  <a:cubicBezTo>
                    <a:pt x="0" y="18876"/>
                    <a:pt x="18876" y="0"/>
                    <a:pt x="42161" y="0"/>
                  </a:cubicBezTo>
                  <a:close/>
                </a:path>
              </a:pathLst>
            </a:custGeom>
            <a:solidFill>
              <a:srgbClr val="F1EFDB"/>
            </a:solidFill>
            <a:ln w="66675" cap="rnd" cmpd="sng">
              <a:solidFill>
                <a:srgbClr val="2A24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10"/>
          <p:cNvGrpSpPr/>
          <p:nvPr/>
        </p:nvGrpSpPr>
        <p:grpSpPr>
          <a:xfrm>
            <a:off x="5624679" y="6816176"/>
            <a:ext cx="4218453" cy="3266924"/>
            <a:chOff x="0" y="-47625"/>
            <a:chExt cx="1111033" cy="860425"/>
          </a:xfrm>
        </p:grpSpPr>
        <p:sp>
          <p:nvSpPr>
            <p:cNvPr id="43" name="Google Shape;43;p10"/>
            <p:cNvSpPr/>
            <p:nvPr/>
          </p:nvSpPr>
          <p:spPr>
            <a:xfrm>
              <a:off x="0" y="0"/>
              <a:ext cx="1111033" cy="298886"/>
            </a:xfrm>
            <a:custGeom>
              <a:avLst/>
              <a:gdLst/>
              <a:ahLst/>
              <a:cxnLst/>
              <a:rect l="l" t="t" r="r" b="b"/>
              <a:pathLst>
                <a:path w="1111033" h="298886" extrusionOk="0">
                  <a:moveTo>
                    <a:pt x="93598" y="0"/>
                  </a:moveTo>
                  <a:lnTo>
                    <a:pt x="1017435" y="0"/>
                  </a:lnTo>
                  <a:cubicBezTo>
                    <a:pt x="1042259" y="0"/>
                    <a:pt x="1066066" y="9861"/>
                    <a:pt x="1083619" y="27414"/>
                  </a:cubicBezTo>
                  <a:cubicBezTo>
                    <a:pt x="1101172" y="44967"/>
                    <a:pt x="1111033" y="68774"/>
                    <a:pt x="1111033" y="93598"/>
                  </a:cubicBezTo>
                  <a:lnTo>
                    <a:pt x="1111033" y="205288"/>
                  </a:lnTo>
                  <a:cubicBezTo>
                    <a:pt x="1111033" y="230112"/>
                    <a:pt x="1101172" y="253919"/>
                    <a:pt x="1083619" y="271472"/>
                  </a:cubicBezTo>
                  <a:cubicBezTo>
                    <a:pt x="1066066" y="289025"/>
                    <a:pt x="1042259" y="298886"/>
                    <a:pt x="1017435" y="298886"/>
                  </a:cubicBezTo>
                  <a:lnTo>
                    <a:pt x="93598" y="298886"/>
                  </a:lnTo>
                  <a:cubicBezTo>
                    <a:pt x="68774" y="298886"/>
                    <a:pt x="44967" y="289025"/>
                    <a:pt x="27414" y="271472"/>
                  </a:cubicBezTo>
                  <a:cubicBezTo>
                    <a:pt x="9861" y="253919"/>
                    <a:pt x="0" y="230112"/>
                    <a:pt x="0" y="205288"/>
                  </a:cubicBezTo>
                  <a:lnTo>
                    <a:pt x="0" y="93598"/>
                  </a:lnTo>
                  <a:cubicBezTo>
                    <a:pt x="0" y="68774"/>
                    <a:pt x="9861" y="44967"/>
                    <a:pt x="27414" y="27414"/>
                  </a:cubicBezTo>
                  <a:cubicBezTo>
                    <a:pt x="44967" y="9861"/>
                    <a:pt x="68774" y="0"/>
                    <a:pt x="93598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10"/>
          <p:cNvSpPr/>
          <p:nvPr/>
        </p:nvSpPr>
        <p:spPr>
          <a:xfrm>
            <a:off x="-6160715" y="3415014"/>
            <a:ext cx="11935453" cy="9175379"/>
          </a:xfrm>
          <a:custGeom>
            <a:avLst/>
            <a:gdLst/>
            <a:ahLst/>
            <a:cxnLst/>
            <a:rect l="l" t="t" r="r" b="b"/>
            <a:pathLst>
              <a:path w="11935453" h="9175379" extrusionOk="0">
                <a:moveTo>
                  <a:pt x="0" y="0"/>
                </a:moveTo>
                <a:lnTo>
                  <a:pt x="11935453" y="0"/>
                </a:lnTo>
                <a:lnTo>
                  <a:pt x="11935453" y="9175380"/>
                </a:lnTo>
                <a:lnTo>
                  <a:pt x="0" y="9175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" name="Google Shape;46;p10"/>
          <p:cNvSpPr txBox="1"/>
          <p:nvPr/>
        </p:nvSpPr>
        <p:spPr>
          <a:xfrm>
            <a:off x="1241294" y="2010691"/>
            <a:ext cx="9263700" cy="42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00" b="0" i="0" u="none" strike="noStrike" cap="none" dirty="0">
                <a:solidFill>
                  <a:srgbClr val="07687F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Alfa Slab One"/>
                <a:sym typeface="Alfa Slab One"/>
              </a:rPr>
              <a:t>AI Tools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00" b="0" i="0" u="none" strike="noStrike" cap="none" dirty="0">
                <a:solidFill>
                  <a:srgbClr val="07687F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Alfa Slab One"/>
                <a:sym typeface="Alfa Slab One"/>
              </a:rPr>
              <a:t>in the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00" b="0" i="0" u="none" strike="noStrike" cap="none" dirty="0">
                <a:solidFill>
                  <a:srgbClr val="07687F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  <a:cs typeface="Alfa Slab One"/>
                <a:sym typeface="Alfa Slab One"/>
              </a:rPr>
              <a:t>Writing Field</a:t>
            </a:r>
            <a:endParaRPr sz="9300" dirty="0"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47" name="Google Shape;47;p10"/>
          <p:cNvSpPr/>
          <p:nvPr/>
        </p:nvSpPr>
        <p:spPr>
          <a:xfrm rot="7722511">
            <a:off x="15201001" y="-321894"/>
            <a:ext cx="5489292" cy="2701189"/>
          </a:xfrm>
          <a:custGeom>
            <a:avLst/>
            <a:gdLst/>
            <a:ahLst/>
            <a:cxnLst/>
            <a:rect l="l" t="t" r="r" b="b"/>
            <a:pathLst>
              <a:path w="5489292" h="2701189" extrusionOk="0">
                <a:moveTo>
                  <a:pt x="0" y="0"/>
                </a:moveTo>
                <a:lnTo>
                  <a:pt x="5489292" y="0"/>
                </a:lnTo>
                <a:lnTo>
                  <a:pt x="5489292" y="2701188"/>
                </a:lnTo>
                <a:lnTo>
                  <a:pt x="0" y="2701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49;p10"/>
          <p:cNvSpPr/>
          <p:nvPr/>
        </p:nvSpPr>
        <p:spPr>
          <a:xfrm>
            <a:off x="2097426" y="888184"/>
            <a:ext cx="3113991" cy="727895"/>
          </a:xfrm>
          <a:custGeom>
            <a:avLst/>
            <a:gdLst/>
            <a:ahLst/>
            <a:cxnLst/>
            <a:rect l="l" t="t" r="r" b="b"/>
            <a:pathLst>
              <a:path w="3113991" h="727895" extrusionOk="0">
                <a:moveTo>
                  <a:pt x="0" y="0"/>
                </a:moveTo>
                <a:lnTo>
                  <a:pt x="3113991" y="0"/>
                </a:lnTo>
                <a:lnTo>
                  <a:pt x="3113991" y="727895"/>
                </a:lnTo>
                <a:lnTo>
                  <a:pt x="0" y="727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0" name="Google Shape;50;p10"/>
          <p:cNvSpPr txBox="1"/>
          <p:nvPr/>
        </p:nvSpPr>
        <p:spPr>
          <a:xfrm>
            <a:off x="6003480" y="7243394"/>
            <a:ext cx="34575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  <a:cs typeface="Alegreya"/>
                <a:sym typeface="Alegreya"/>
              </a:rPr>
              <a:t>Ysabella De Leon</a:t>
            </a:r>
            <a:endParaRPr sz="3200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grpSp>
        <p:nvGrpSpPr>
          <p:cNvPr id="51" name="Google Shape;51;p10"/>
          <p:cNvGrpSpPr/>
          <p:nvPr/>
        </p:nvGrpSpPr>
        <p:grpSpPr>
          <a:xfrm>
            <a:off x="6318276" y="6561191"/>
            <a:ext cx="2936734" cy="435812"/>
            <a:chOff x="1" y="0"/>
            <a:chExt cx="3915645" cy="581082"/>
          </a:xfrm>
        </p:grpSpPr>
        <p:sp>
          <p:nvSpPr>
            <p:cNvPr id="52" name="Google Shape;52;p10"/>
            <p:cNvSpPr/>
            <p:nvPr/>
          </p:nvSpPr>
          <p:spPr>
            <a:xfrm rot="-5400000">
              <a:off x="378908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382532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Google Shape;53;p10"/>
            <p:cNvSpPr/>
            <p:nvPr/>
          </p:nvSpPr>
          <p:spPr>
            <a:xfrm rot="-5400000">
              <a:off x="2955656" y="-378908"/>
              <a:ext cx="581082" cy="1338897"/>
            </a:xfrm>
            <a:custGeom>
              <a:avLst/>
              <a:gdLst/>
              <a:ahLst/>
              <a:cxnLst/>
              <a:rect l="l" t="t" r="r" b="b"/>
              <a:pathLst>
                <a:path w="581082" h="1338897" extrusionOk="0">
                  <a:moveTo>
                    <a:pt x="0" y="0"/>
                  </a:moveTo>
                  <a:lnTo>
                    <a:pt x="581081" y="0"/>
                  </a:lnTo>
                  <a:lnTo>
                    <a:pt x="581081" y="1338897"/>
                  </a:lnTo>
                  <a:lnTo>
                    <a:pt x="0" y="13388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382532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Graphic 1" descr="Signature with solid fill">
            <a:extLst>
              <a:ext uri="{FF2B5EF4-FFF2-40B4-BE49-F238E27FC236}">
                <a16:creationId xmlns:a16="http://schemas.microsoft.com/office/drawing/2014/main" id="{F71842D0-33A6-A2AD-F459-01C04B642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57012" y="4677274"/>
            <a:ext cx="4639456" cy="4639456"/>
          </a:xfrm>
          <a:prstGeom prst="rect">
            <a:avLst/>
          </a:prstGeom>
        </p:spPr>
      </p:pic>
      <p:sp>
        <p:nvSpPr>
          <p:cNvPr id="3" name="Google Shape;48;p10">
            <a:extLst>
              <a:ext uri="{FF2B5EF4-FFF2-40B4-BE49-F238E27FC236}">
                <a16:creationId xmlns:a16="http://schemas.microsoft.com/office/drawing/2014/main" id="{9BAF9127-1BC7-2AF3-2DDE-69A70576CDC5}"/>
              </a:ext>
            </a:extLst>
          </p:cNvPr>
          <p:cNvSpPr/>
          <p:nvPr/>
        </p:nvSpPr>
        <p:spPr>
          <a:xfrm>
            <a:off x="11149944" y="1616079"/>
            <a:ext cx="3378103" cy="6100411"/>
          </a:xfrm>
          <a:custGeom>
            <a:avLst/>
            <a:gdLst/>
            <a:ahLst/>
            <a:cxnLst/>
            <a:rect l="l" t="t" r="r" b="b"/>
            <a:pathLst>
              <a:path w="4557141" h="8229600" extrusionOk="0">
                <a:moveTo>
                  <a:pt x="0" y="0"/>
                </a:moveTo>
                <a:lnTo>
                  <a:pt x="4557141" y="0"/>
                </a:lnTo>
                <a:lnTo>
                  <a:pt x="45571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E395-556B-0F86-5CB7-140F74712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25" y="1043200"/>
            <a:ext cx="8506875" cy="1470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New Deal Key 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D237-2A95-94F2-4C55-5FA9DC424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125" y="2707470"/>
            <a:ext cx="8049676" cy="6536329"/>
          </a:xfrm>
        </p:spPr>
        <p:txBody>
          <a:bodyPr>
            <a:norm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5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AI may not rewrite material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5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AI generated work will not be used to undermine the work of real writer’s</a:t>
            </a:r>
          </a:p>
        </p:txBody>
      </p:sp>
      <p:pic>
        <p:nvPicPr>
          <p:cNvPr id="12290" name="Picture 2" descr="Some Human Authors Worry AI Will Take Their Jobs—Here's Why">
            <a:extLst>
              <a:ext uri="{FF2B5EF4-FFF2-40B4-BE49-F238E27FC236}">
                <a16:creationId xmlns:a16="http://schemas.microsoft.com/office/drawing/2014/main" id="{33C68F05-3E89-081F-242B-5C55B316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3018094"/>
            <a:ext cx="6848782" cy="425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4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E395-556B-0F86-5CB7-140F74712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25" y="1043200"/>
            <a:ext cx="8506875" cy="1470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New Deal Key 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D237-2A95-94F2-4C55-5FA9DC424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125" y="2707470"/>
            <a:ext cx="8049676" cy="6536329"/>
          </a:xfrm>
        </p:spPr>
        <p:txBody>
          <a:bodyPr>
            <a:norm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5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The writer’s have the choice of using AI, not the employer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5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This keeps AI under control of the writer’s and not the studios</a:t>
            </a:r>
          </a:p>
        </p:txBody>
      </p:sp>
      <p:pic>
        <p:nvPicPr>
          <p:cNvPr id="10242" name="Picture 2" descr="ChatGPT: Will Hollywood Writers Consider Rules for AI? – The Hollywood  Reporter">
            <a:extLst>
              <a:ext uri="{FF2B5EF4-FFF2-40B4-BE49-F238E27FC236}">
                <a16:creationId xmlns:a16="http://schemas.microsoft.com/office/drawing/2014/main" id="{7557A557-4580-2159-D6B4-2AB7B1A57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3039664"/>
            <a:ext cx="7470058" cy="420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5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E395-556B-0F86-5CB7-140F74712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25" y="1043200"/>
            <a:ext cx="8506875" cy="1470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New Deal Key 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D237-2A95-94F2-4C55-5FA9DC424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125" y="2707470"/>
            <a:ext cx="8049676" cy="6536329"/>
          </a:xfrm>
        </p:spPr>
        <p:txBody>
          <a:bodyPr>
            <a:norm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66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Companies must disclose if any material given to writer’s is AI generated 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US" sz="6600" dirty="0">
              <a:latin typeface="UD Digi Kyokasho N-R" panose="02020400000000000000" pitchFamily="17" charset="-128"/>
              <a:ea typeface="UD Digi Kyokasho N-R" panose="02020400000000000000" pitchFamily="17" charset="-128"/>
            </a:endParaRPr>
          </a:p>
        </p:txBody>
      </p:sp>
      <p:pic>
        <p:nvPicPr>
          <p:cNvPr id="9218" name="Picture 2" descr="AI Reveals the Most Human Parts of Writing | WIRED">
            <a:extLst>
              <a:ext uri="{FF2B5EF4-FFF2-40B4-BE49-F238E27FC236}">
                <a16:creationId xmlns:a16="http://schemas.microsoft.com/office/drawing/2014/main" id="{9857DF8A-89E6-D80A-B676-04EDB114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2960738"/>
            <a:ext cx="7760930" cy="436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24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E395-556B-0F86-5CB7-140F74712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25" y="1043200"/>
            <a:ext cx="8506875" cy="1470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New Deal Key Points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D237-2A95-94F2-4C55-5FA9DC424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125" y="2707470"/>
            <a:ext cx="8049676" cy="6536329"/>
          </a:xfrm>
        </p:spPr>
        <p:txBody>
          <a:bodyPr>
            <a:norm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66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A writer’s work cannot be used to train AI writing  tools</a:t>
            </a:r>
          </a:p>
        </p:txBody>
      </p:sp>
      <p:pic>
        <p:nvPicPr>
          <p:cNvPr id="8194" name="Picture 2" descr="How Do You Train Artificial Intelligence (AI)? | TELUS International">
            <a:extLst>
              <a:ext uri="{FF2B5EF4-FFF2-40B4-BE49-F238E27FC236}">
                <a16:creationId xmlns:a16="http://schemas.microsoft.com/office/drawing/2014/main" id="{BF8A9F1C-5B98-FB89-9D76-CC1C8921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30003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2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587" name="Google Shape;587;p32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4" name="Google Shape;594;p32"/>
          <p:cNvSpPr/>
          <p:nvPr/>
        </p:nvSpPr>
        <p:spPr>
          <a:xfrm rot="7722511">
            <a:off x="16006226" y="-532300"/>
            <a:ext cx="5489292" cy="2701189"/>
          </a:xfrm>
          <a:custGeom>
            <a:avLst/>
            <a:gdLst/>
            <a:ahLst/>
            <a:cxnLst/>
            <a:rect l="l" t="t" r="r" b="b"/>
            <a:pathLst>
              <a:path w="5489292" h="2701189" extrusionOk="0">
                <a:moveTo>
                  <a:pt x="0" y="0"/>
                </a:moveTo>
                <a:lnTo>
                  <a:pt x="5489292" y="0"/>
                </a:lnTo>
                <a:lnTo>
                  <a:pt x="5489292" y="2701189"/>
                </a:lnTo>
                <a:lnTo>
                  <a:pt x="0" y="2701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5" name="Google Shape;595;p32"/>
          <p:cNvSpPr/>
          <p:nvPr/>
        </p:nvSpPr>
        <p:spPr>
          <a:xfrm rot="-4131119">
            <a:off x="-3201221" y="8288842"/>
            <a:ext cx="7231503" cy="3558502"/>
          </a:xfrm>
          <a:custGeom>
            <a:avLst/>
            <a:gdLst/>
            <a:ahLst/>
            <a:cxnLst/>
            <a:rect l="l" t="t" r="r" b="b"/>
            <a:pathLst>
              <a:path w="7231503" h="3558502" extrusionOk="0">
                <a:moveTo>
                  <a:pt x="0" y="0"/>
                </a:moveTo>
                <a:lnTo>
                  <a:pt x="7231503" y="0"/>
                </a:lnTo>
                <a:lnTo>
                  <a:pt x="7231503" y="3558502"/>
                </a:lnTo>
                <a:lnTo>
                  <a:pt x="0" y="3558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6" name="Google Shape;596;p32"/>
          <p:cNvSpPr/>
          <p:nvPr/>
        </p:nvSpPr>
        <p:spPr>
          <a:xfrm rot="-1691579">
            <a:off x="-5875442" y="-631170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7" y="0"/>
                </a:lnTo>
                <a:lnTo>
                  <a:pt x="14014807" y="2470110"/>
                </a:lnTo>
                <a:lnTo>
                  <a:pt x="0" y="2470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7" name="Google Shape;597;p32"/>
          <p:cNvSpPr/>
          <p:nvPr/>
        </p:nvSpPr>
        <p:spPr>
          <a:xfrm rot="-1691579">
            <a:off x="13153800" y="7365277"/>
            <a:ext cx="14014807" cy="2470110"/>
          </a:xfrm>
          <a:custGeom>
            <a:avLst/>
            <a:gdLst/>
            <a:ahLst/>
            <a:cxnLst/>
            <a:rect l="l" t="t" r="r" b="b"/>
            <a:pathLst>
              <a:path w="14014807" h="2470110" extrusionOk="0">
                <a:moveTo>
                  <a:pt x="0" y="0"/>
                </a:moveTo>
                <a:lnTo>
                  <a:pt x="14014808" y="0"/>
                </a:lnTo>
                <a:lnTo>
                  <a:pt x="14014808" y="2470109"/>
                </a:lnTo>
                <a:lnTo>
                  <a:pt x="0" y="2470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B16D27-B5E6-EE82-FF2C-26F5DEBAD373}"/>
              </a:ext>
            </a:extLst>
          </p:cNvPr>
          <p:cNvSpPr txBox="1"/>
          <p:nvPr/>
        </p:nvSpPr>
        <p:spPr>
          <a:xfrm>
            <a:off x="2621082" y="835333"/>
            <a:ext cx="13609645" cy="833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Works Cited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Adzo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Kokou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Evolution of AI in Writing: Examining the Journey from ChatGPT to Specialized Tools like PerfectEssayWriter.ai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 May 2023, startup.info/the-evolution-of-ai-in-writing-examining-the-journey-from-chatgpt-to-specialized-tools-like-perfectessaywriter-ai/.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Anguiano, Dani, and Beckett, Lois. “How Hollywood Writers Triumphed over AI – and Why It Matters.” 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Guardian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1 Oct. 2023, www.theguardian.com/culture/2023/oct/01/hollywood-writers-strike-artificial-intelligence.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Curriculum, Writing Across the. “Ethical Issues in AI - Carleton College.” 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Www.carleton.edu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www.carleton.edu/writing/working-with-ai/ethical-issues/.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“The Ethics of Using AI Content Tools in Writing.” </a:t>
            </a:r>
            <a:r>
              <a:rPr lang="en-US" sz="22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AIContentfy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26 May 2023, aicontentfy.com/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/blog/ethics-of-using-ai-content-tools-in-writing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Schwob, Landon R., and Lyon, Todd A. “Agreement on Key AI Terms Leads to Writer’s Strike Resolution: What Employers Need to Know.” 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Fisher Phillips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www.fisherphillips.com/en/news-insights/agreement-on-key-ai-terms-leads-to-writers-strike-resolution-what-employers-need-to-know.html#:~:text=AI%20may%20not%20write%20or.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Smith, James. “The Evolution of Writing: AI Tools at the Forefront.” </a:t>
            </a:r>
            <a:r>
              <a:rPr lang="en-US" sz="2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Medium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7 Aug. 2023, medium.com/@James-Writer/the-evolution-of-writing-ai-tools-at-the-forefront-2d003e946263.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BFC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3"/>
          <p:cNvGrpSpPr/>
          <p:nvPr/>
        </p:nvGrpSpPr>
        <p:grpSpPr>
          <a:xfrm>
            <a:off x="292336" y="67420"/>
            <a:ext cx="17703329" cy="9971335"/>
            <a:chOff x="0" y="-47625"/>
            <a:chExt cx="4662605" cy="2626195"/>
          </a:xfrm>
        </p:grpSpPr>
        <p:sp>
          <p:nvSpPr>
            <p:cNvPr id="121" name="Google Shape;121;p13"/>
            <p:cNvSpPr/>
            <p:nvPr/>
          </p:nvSpPr>
          <p:spPr>
            <a:xfrm>
              <a:off x="0" y="0"/>
              <a:ext cx="4662605" cy="2578570"/>
            </a:xfrm>
            <a:custGeom>
              <a:avLst/>
              <a:gdLst/>
              <a:ahLst/>
              <a:cxnLst/>
              <a:rect l="l" t="t" r="r" b="b"/>
              <a:pathLst>
                <a:path w="4662605" h="2578570" extrusionOk="0">
                  <a:moveTo>
                    <a:pt x="22303" y="0"/>
                  </a:moveTo>
                  <a:lnTo>
                    <a:pt x="4640302" y="0"/>
                  </a:lnTo>
                  <a:cubicBezTo>
                    <a:pt x="4652620" y="0"/>
                    <a:pt x="4662605" y="9985"/>
                    <a:pt x="4662605" y="22303"/>
                  </a:cubicBezTo>
                  <a:lnTo>
                    <a:pt x="4662605" y="2556267"/>
                  </a:lnTo>
                  <a:cubicBezTo>
                    <a:pt x="4662605" y="2568585"/>
                    <a:pt x="4652620" y="2578570"/>
                    <a:pt x="4640302" y="2578570"/>
                  </a:cubicBezTo>
                  <a:lnTo>
                    <a:pt x="22303" y="2578570"/>
                  </a:lnTo>
                  <a:cubicBezTo>
                    <a:pt x="9985" y="2578570"/>
                    <a:pt x="0" y="2568585"/>
                    <a:pt x="0" y="2556267"/>
                  </a:cubicBezTo>
                  <a:lnTo>
                    <a:pt x="0" y="22303"/>
                  </a:lnTo>
                  <a:cubicBezTo>
                    <a:pt x="0" y="9985"/>
                    <a:pt x="9985" y="0"/>
                    <a:pt x="22303" y="0"/>
                  </a:cubicBezTo>
                  <a:close/>
                </a:path>
              </a:pathLst>
            </a:custGeom>
            <a:solidFill>
              <a:srgbClr val="F1E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3"/>
          <p:cNvGrpSpPr/>
          <p:nvPr/>
        </p:nvGrpSpPr>
        <p:grpSpPr>
          <a:xfrm>
            <a:off x="1028700" y="2143438"/>
            <a:ext cx="9412121" cy="5738191"/>
            <a:chOff x="0" y="-47625"/>
            <a:chExt cx="1682530" cy="1025771"/>
          </a:xfrm>
        </p:grpSpPr>
        <p:sp>
          <p:nvSpPr>
            <p:cNvPr id="124" name="Google Shape;124;p13"/>
            <p:cNvSpPr/>
            <p:nvPr/>
          </p:nvSpPr>
          <p:spPr>
            <a:xfrm>
              <a:off x="0" y="0"/>
              <a:ext cx="1682530" cy="978146"/>
            </a:xfrm>
            <a:custGeom>
              <a:avLst/>
              <a:gdLst/>
              <a:ahLst/>
              <a:cxnLst/>
              <a:rect l="l" t="t" r="r" b="b"/>
              <a:pathLst>
                <a:path w="1682530" h="978146" extrusionOk="0">
                  <a:moveTo>
                    <a:pt x="41950" y="0"/>
                  </a:moveTo>
                  <a:lnTo>
                    <a:pt x="1640580" y="0"/>
                  </a:lnTo>
                  <a:cubicBezTo>
                    <a:pt x="1663749" y="0"/>
                    <a:pt x="1682530" y="18782"/>
                    <a:pt x="1682530" y="41950"/>
                  </a:cubicBezTo>
                  <a:lnTo>
                    <a:pt x="1682530" y="936196"/>
                  </a:lnTo>
                  <a:cubicBezTo>
                    <a:pt x="1682530" y="959364"/>
                    <a:pt x="1663749" y="978146"/>
                    <a:pt x="1640580" y="978146"/>
                  </a:cubicBezTo>
                  <a:lnTo>
                    <a:pt x="41950" y="978146"/>
                  </a:lnTo>
                  <a:cubicBezTo>
                    <a:pt x="18782" y="978146"/>
                    <a:pt x="0" y="959364"/>
                    <a:pt x="0" y="936196"/>
                  </a:cubicBezTo>
                  <a:lnTo>
                    <a:pt x="0" y="41950"/>
                  </a:lnTo>
                  <a:cubicBezTo>
                    <a:pt x="0" y="18782"/>
                    <a:pt x="18782" y="0"/>
                    <a:pt x="41950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4825" tIns="74825" rIns="74825" bIns="7482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3"/>
          <p:cNvSpPr txBox="1"/>
          <p:nvPr/>
        </p:nvSpPr>
        <p:spPr>
          <a:xfrm>
            <a:off x="2486336" y="2818834"/>
            <a:ext cx="7409832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One of the first AI writing tools to become popular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Created by OpenAI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Proved itself to be very fluent and creative in creating conversations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Showcases its limitations in long form written content</a:t>
            </a:r>
            <a:endParaRPr sz="3600" dirty="0">
              <a:latin typeface="UD Digi Kyokasho NP-R" panose="02020400000000000000" pitchFamily="18" charset="-128"/>
              <a:ea typeface="UD Digi Kyokasho NP-R" panose="02020400000000000000" pitchFamily="18" charset="-128"/>
            </a:endParaRPr>
          </a:p>
        </p:txBody>
      </p:sp>
      <p:sp>
        <p:nvSpPr>
          <p:cNvPr id="130" name="Google Shape;130;p13"/>
          <p:cNvSpPr/>
          <p:nvPr/>
        </p:nvSpPr>
        <p:spPr>
          <a:xfrm rot="9136890">
            <a:off x="-188710" y="-2048453"/>
            <a:ext cx="17113653" cy="3401338"/>
          </a:xfrm>
          <a:custGeom>
            <a:avLst/>
            <a:gdLst/>
            <a:ahLst/>
            <a:cxnLst/>
            <a:rect l="l" t="t" r="r" b="b"/>
            <a:pathLst>
              <a:path w="17118361" h="3402274" extrusionOk="0">
                <a:moveTo>
                  <a:pt x="0" y="0"/>
                </a:moveTo>
                <a:lnTo>
                  <a:pt x="17118361" y="0"/>
                </a:lnTo>
                <a:lnTo>
                  <a:pt x="17118361" y="3402275"/>
                </a:lnTo>
                <a:lnTo>
                  <a:pt x="0" y="3402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1" name="Google Shape;131;p13"/>
          <p:cNvSpPr/>
          <p:nvPr/>
        </p:nvSpPr>
        <p:spPr>
          <a:xfrm>
            <a:off x="4175599" y="8372848"/>
            <a:ext cx="2711450" cy="669954"/>
          </a:xfrm>
          <a:custGeom>
            <a:avLst/>
            <a:gdLst/>
            <a:ahLst/>
            <a:cxnLst/>
            <a:rect l="l" t="t" r="r" b="b"/>
            <a:pathLst>
              <a:path w="2711450" h="669954" extrusionOk="0">
                <a:moveTo>
                  <a:pt x="0" y="0"/>
                </a:moveTo>
                <a:lnTo>
                  <a:pt x="2711451" y="0"/>
                </a:lnTo>
                <a:lnTo>
                  <a:pt x="2711451" y="669954"/>
                </a:lnTo>
                <a:lnTo>
                  <a:pt x="0" y="669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2" name="Google Shape;132;p13"/>
          <p:cNvSpPr/>
          <p:nvPr/>
        </p:nvSpPr>
        <p:spPr>
          <a:xfrm rot="-8006040">
            <a:off x="11698931" y="8161983"/>
            <a:ext cx="4455819" cy="2192634"/>
          </a:xfrm>
          <a:custGeom>
            <a:avLst/>
            <a:gdLst/>
            <a:ahLst/>
            <a:cxnLst/>
            <a:rect l="l" t="t" r="r" b="b"/>
            <a:pathLst>
              <a:path w="4455819" h="2192634" extrusionOk="0">
                <a:moveTo>
                  <a:pt x="0" y="0"/>
                </a:moveTo>
                <a:lnTo>
                  <a:pt x="4455819" y="0"/>
                </a:lnTo>
                <a:lnTo>
                  <a:pt x="4455819" y="2192634"/>
                </a:lnTo>
                <a:lnTo>
                  <a:pt x="0" y="2192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white logo on a blue background&#10;&#10;Description automatically generated">
            <a:extLst>
              <a:ext uri="{FF2B5EF4-FFF2-40B4-BE49-F238E27FC236}">
                <a16:creationId xmlns:a16="http://schemas.microsoft.com/office/drawing/2014/main" id="{AEB46AC7-5960-F12E-E3DE-FF607A03B3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895098" y="1250769"/>
            <a:ext cx="4789539" cy="4789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813B00-F1E7-8E00-F113-C46B16E3D279}"/>
              </a:ext>
            </a:extLst>
          </p:cNvPr>
          <p:cNvSpPr txBox="1"/>
          <p:nvPr/>
        </p:nvSpPr>
        <p:spPr>
          <a:xfrm>
            <a:off x="11895098" y="11537769"/>
            <a:ext cx="4789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ChatGP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/>
          <p:nvPr/>
        </p:nvSpPr>
        <p:spPr>
          <a:xfrm rot="4669796">
            <a:off x="11804869" y="5704080"/>
            <a:ext cx="12551437" cy="2212191"/>
          </a:xfrm>
          <a:custGeom>
            <a:avLst/>
            <a:gdLst/>
            <a:ahLst/>
            <a:cxnLst/>
            <a:rect l="l" t="t" r="r" b="b"/>
            <a:pathLst>
              <a:path w="12551437" h="2212191" extrusionOk="0">
                <a:moveTo>
                  <a:pt x="0" y="0"/>
                </a:moveTo>
                <a:lnTo>
                  <a:pt x="12551437" y="0"/>
                </a:lnTo>
                <a:lnTo>
                  <a:pt x="12551437" y="2212191"/>
                </a:lnTo>
                <a:lnTo>
                  <a:pt x="0" y="2212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7" name="Google Shape;177;p16"/>
          <p:cNvSpPr/>
          <p:nvPr/>
        </p:nvSpPr>
        <p:spPr>
          <a:xfrm rot="-3257492">
            <a:off x="-6988766" y="4362264"/>
            <a:ext cx="12551437" cy="2212191"/>
          </a:xfrm>
          <a:custGeom>
            <a:avLst/>
            <a:gdLst/>
            <a:ahLst/>
            <a:cxnLst/>
            <a:rect l="l" t="t" r="r" b="b"/>
            <a:pathLst>
              <a:path w="12551437" h="2212191" extrusionOk="0">
                <a:moveTo>
                  <a:pt x="0" y="0"/>
                </a:moveTo>
                <a:lnTo>
                  <a:pt x="12551436" y="0"/>
                </a:lnTo>
                <a:lnTo>
                  <a:pt x="12551436" y="2212191"/>
                </a:lnTo>
                <a:lnTo>
                  <a:pt x="0" y="2212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1165761" y="5036696"/>
            <a:ext cx="4633366" cy="5496768"/>
            <a:chOff x="-82753" y="-241102"/>
            <a:chExt cx="4998482" cy="4355904"/>
          </a:xfrm>
        </p:grpSpPr>
        <p:grpSp>
          <p:nvGrpSpPr>
            <p:cNvPr id="182" name="Google Shape;182;p16"/>
            <p:cNvGrpSpPr/>
            <p:nvPr/>
          </p:nvGrpSpPr>
          <p:grpSpPr>
            <a:xfrm>
              <a:off x="0" y="-241102"/>
              <a:ext cx="4915729" cy="4355904"/>
              <a:chOff x="0" y="-47625"/>
              <a:chExt cx="971008" cy="860425"/>
            </a:xfrm>
          </p:grpSpPr>
          <p:sp>
            <p:nvSpPr>
              <p:cNvPr id="183" name="Google Shape;183;p16"/>
              <p:cNvSpPr/>
              <p:nvPr/>
            </p:nvSpPr>
            <p:spPr>
              <a:xfrm>
                <a:off x="0" y="0"/>
                <a:ext cx="971008" cy="703240"/>
              </a:xfrm>
              <a:custGeom>
                <a:avLst/>
                <a:gdLst/>
                <a:ahLst/>
                <a:cxnLst/>
                <a:rect l="l" t="t" r="r" b="b"/>
                <a:pathLst>
                  <a:path w="971008" h="476955" extrusionOk="0">
                    <a:moveTo>
                      <a:pt x="107095" y="0"/>
                    </a:moveTo>
                    <a:lnTo>
                      <a:pt x="863913" y="0"/>
                    </a:lnTo>
                    <a:cubicBezTo>
                      <a:pt x="892316" y="0"/>
                      <a:pt x="919556" y="11283"/>
                      <a:pt x="939641" y="31367"/>
                    </a:cubicBezTo>
                    <a:cubicBezTo>
                      <a:pt x="959725" y="51452"/>
                      <a:pt x="971008" y="78692"/>
                      <a:pt x="971008" y="107095"/>
                    </a:cubicBezTo>
                    <a:lnTo>
                      <a:pt x="971008" y="369860"/>
                    </a:lnTo>
                    <a:cubicBezTo>
                      <a:pt x="971008" y="429007"/>
                      <a:pt x="923060" y="476955"/>
                      <a:pt x="863913" y="476955"/>
                    </a:cubicBezTo>
                    <a:lnTo>
                      <a:pt x="107095" y="476955"/>
                    </a:lnTo>
                    <a:cubicBezTo>
                      <a:pt x="78692" y="476955"/>
                      <a:pt x="51452" y="465672"/>
                      <a:pt x="31367" y="445588"/>
                    </a:cubicBezTo>
                    <a:cubicBezTo>
                      <a:pt x="11283" y="425504"/>
                      <a:pt x="0" y="398264"/>
                      <a:pt x="0" y="369860"/>
                    </a:cubicBezTo>
                    <a:lnTo>
                      <a:pt x="0" y="107095"/>
                    </a:lnTo>
                    <a:cubicBezTo>
                      <a:pt x="0" y="47948"/>
                      <a:pt x="47948" y="0"/>
                      <a:pt x="107095" y="0"/>
                    </a:cubicBezTo>
                    <a:close/>
                  </a:path>
                </a:pathLst>
              </a:custGeom>
              <a:solidFill>
                <a:srgbClr val="2ABF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" name="Google Shape;186;p16"/>
            <p:cNvSpPr txBox="1"/>
            <p:nvPr/>
          </p:nvSpPr>
          <p:spPr>
            <a:xfrm>
              <a:off x="-82753" y="339289"/>
              <a:ext cx="4915799" cy="2341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000000"/>
                  </a:solidFill>
                  <a:latin typeface="UD Digi Kyokasho N-B" panose="02020700000000000000" pitchFamily="17" charset="-128"/>
                  <a:ea typeface="UD Digi Kyokasho N-B" panose="02020700000000000000" pitchFamily="17" charset="-128"/>
                  <a:cs typeface="Alegreya"/>
                  <a:sym typeface="Alegreya"/>
                </a:rPr>
                <a:t>Essayservice.ai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200" dirty="0">
                <a:latin typeface="UD Digi Kyokasho N-R" panose="02020400000000000000" pitchFamily="17" charset="-128"/>
                <a:ea typeface="UD Digi Kyokasho N-R" panose="02020400000000000000" pitchFamily="17" charset="-128"/>
                <a:sym typeface="Alegreya"/>
              </a:endParaRPr>
            </a:p>
            <a:p>
              <a:pPr marL="457200" marR="0" lvl="0" indent="-4572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UD Digi Kyokasho N-R" panose="02020400000000000000" pitchFamily="17" charset="-128"/>
                  <a:ea typeface="UD Digi Kyokasho N-R" panose="02020400000000000000" pitchFamily="17" charset="-128"/>
                  <a:sym typeface="Alegreya"/>
                </a:rPr>
                <a:t>Service that connects writers with professional writers for help</a:t>
              </a:r>
              <a:endParaRPr sz="3200" dirty="0">
                <a:latin typeface="UD Digi Kyokasho N-R" panose="02020400000000000000" pitchFamily="17" charset="-128"/>
                <a:ea typeface="UD Digi Kyokasho N-R" panose="02020400000000000000" pitchFamily="17" charset="-128"/>
              </a:endParaRPr>
            </a:p>
          </p:txBody>
        </p:sp>
      </p:grpSp>
      <p:grpSp>
        <p:nvGrpSpPr>
          <p:cNvPr id="188" name="Google Shape;188;p16"/>
          <p:cNvGrpSpPr/>
          <p:nvPr/>
        </p:nvGrpSpPr>
        <p:grpSpPr>
          <a:xfrm>
            <a:off x="6554049" y="5340946"/>
            <a:ext cx="4808495" cy="5192518"/>
            <a:chOff x="0" y="-47625"/>
            <a:chExt cx="971008" cy="860425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-47625"/>
              <a:ext cx="971008" cy="744445"/>
            </a:xfrm>
            <a:custGeom>
              <a:avLst/>
              <a:gdLst/>
              <a:ahLst/>
              <a:cxnLst/>
              <a:rect l="l" t="t" r="r" b="b"/>
              <a:pathLst>
                <a:path w="971008" h="476955" extrusionOk="0">
                  <a:moveTo>
                    <a:pt x="107095" y="0"/>
                  </a:moveTo>
                  <a:lnTo>
                    <a:pt x="863913" y="0"/>
                  </a:lnTo>
                  <a:cubicBezTo>
                    <a:pt x="892316" y="0"/>
                    <a:pt x="919556" y="11283"/>
                    <a:pt x="939641" y="31367"/>
                  </a:cubicBezTo>
                  <a:cubicBezTo>
                    <a:pt x="959725" y="51452"/>
                    <a:pt x="971008" y="78692"/>
                    <a:pt x="971008" y="107095"/>
                  </a:cubicBezTo>
                  <a:lnTo>
                    <a:pt x="971008" y="369860"/>
                  </a:lnTo>
                  <a:cubicBezTo>
                    <a:pt x="971008" y="429007"/>
                    <a:pt x="923060" y="476955"/>
                    <a:pt x="863913" y="476955"/>
                  </a:cubicBezTo>
                  <a:lnTo>
                    <a:pt x="107095" y="476955"/>
                  </a:lnTo>
                  <a:cubicBezTo>
                    <a:pt x="78692" y="476955"/>
                    <a:pt x="51452" y="465672"/>
                    <a:pt x="31367" y="445588"/>
                  </a:cubicBezTo>
                  <a:cubicBezTo>
                    <a:pt x="11283" y="425504"/>
                    <a:pt x="0" y="398264"/>
                    <a:pt x="0" y="369860"/>
                  </a:cubicBezTo>
                  <a:lnTo>
                    <a:pt x="0" y="107095"/>
                  </a:lnTo>
                  <a:cubicBezTo>
                    <a:pt x="0" y="47948"/>
                    <a:pt x="47948" y="0"/>
                    <a:pt x="107095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6"/>
          <p:cNvGrpSpPr/>
          <p:nvPr/>
        </p:nvGrpSpPr>
        <p:grpSpPr>
          <a:xfrm>
            <a:off x="12285676" y="5036696"/>
            <a:ext cx="4633366" cy="5496767"/>
            <a:chOff x="0" y="-47625"/>
            <a:chExt cx="971008" cy="860425"/>
          </a:xfrm>
        </p:grpSpPr>
        <p:sp>
          <p:nvSpPr>
            <p:cNvPr id="195" name="Google Shape;195;p16"/>
            <p:cNvSpPr/>
            <p:nvPr/>
          </p:nvSpPr>
          <p:spPr>
            <a:xfrm>
              <a:off x="0" y="0"/>
              <a:ext cx="971008" cy="703239"/>
            </a:xfrm>
            <a:custGeom>
              <a:avLst/>
              <a:gdLst/>
              <a:ahLst/>
              <a:cxnLst/>
              <a:rect l="l" t="t" r="r" b="b"/>
              <a:pathLst>
                <a:path w="971008" h="476955" extrusionOk="0">
                  <a:moveTo>
                    <a:pt x="107095" y="0"/>
                  </a:moveTo>
                  <a:lnTo>
                    <a:pt x="863913" y="0"/>
                  </a:lnTo>
                  <a:cubicBezTo>
                    <a:pt x="892316" y="0"/>
                    <a:pt x="919556" y="11283"/>
                    <a:pt x="939641" y="31367"/>
                  </a:cubicBezTo>
                  <a:cubicBezTo>
                    <a:pt x="959725" y="51452"/>
                    <a:pt x="971008" y="78692"/>
                    <a:pt x="971008" y="107095"/>
                  </a:cubicBezTo>
                  <a:lnTo>
                    <a:pt x="971008" y="369860"/>
                  </a:lnTo>
                  <a:cubicBezTo>
                    <a:pt x="971008" y="429007"/>
                    <a:pt x="923060" y="476955"/>
                    <a:pt x="863913" y="476955"/>
                  </a:cubicBezTo>
                  <a:lnTo>
                    <a:pt x="107095" y="476955"/>
                  </a:lnTo>
                  <a:cubicBezTo>
                    <a:pt x="78692" y="476955"/>
                    <a:pt x="51452" y="465672"/>
                    <a:pt x="31367" y="445588"/>
                  </a:cubicBezTo>
                  <a:cubicBezTo>
                    <a:pt x="11283" y="425504"/>
                    <a:pt x="0" y="398264"/>
                    <a:pt x="0" y="369860"/>
                  </a:cubicBezTo>
                  <a:lnTo>
                    <a:pt x="0" y="107095"/>
                  </a:lnTo>
                  <a:cubicBezTo>
                    <a:pt x="0" y="47948"/>
                    <a:pt x="47948" y="0"/>
                    <a:pt x="107095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86;p16">
            <a:extLst>
              <a:ext uri="{FF2B5EF4-FFF2-40B4-BE49-F238E27FC236}">
                <a16:creationId xmlns:a16="http://schemas.microsoft.com/office/drawing/2014/main" id="{7DB12746-F12F-8867-F08F-71013169C953}"/>
              </a:ext>
            </a:extLst>
          </p:cNvPr>
          <p:cNvSpPr txBox="1"/>
          <p:nvPr/>
        </p:nvSpPr>
        <p:spPr>
          <a:xfrm>
            <a:off x="7091266" y="5769098"/>
            <a:ext cx="3686851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Alegreya"/>
                <a:sym typeface="Alegreya"/>
              </a:rPr>
              <a:t>Myessaywriter.ai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UD Digi Kyokasho N-B" panose="02020700000000000000" pitchFamily="17" charset="-128"/>
              <a:ea typeface="UD Digi Kyokasho N-B" panose="02020700000000000000" pitchFamily="17" charset="-128"/>
              <a:cs typeface="Alegreya"/>
              <a:sym typeface="Alegreya"/>
            </a:endParaRPr>
          </a:p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UD Digi Kyokasho N-R" panose="02020400000000000000" pitchFamily="17" charset="-128"/>
                <a:ea typeface="UD Digi Kyokasho N-R" panose="02020400000000000000" pitchFamily="17" charset="-128"/>
                <a:cs typeface="Alegreya"/>
                <a:sym typeface="Alegreya"/>
              </a:rPr>
              <a:t>Provides help through every step of the writing process</a:t>
            </a:r>
          </a:p>
        </p:txBody>
      </p:sp>
      <p:sp>
        <p:nvSpPr>
          <p:cNvPr id="3" name="Google Shape;186;p16">
            <a:extLst>
              <a:ext uri="{FF2B5EF4-FFF2-40B4-BE49-F238E27FC236}">
                <a16:creationId xmlns:a16="http://schemas.microsoft.com/office/drawing/2014/main" id="{17F7BD86-CBE6-C45E-E23C-B24C77123916}"/>
              </a:ext>
            </a:extLst>
          </p:cNvPr>
          <p:cNvSpPr txBox="1"/>
          <p:nvPr/>
        </p:nvSpPr>
        <p:spPr>
          <a:xfrm>
            <a:off x="12449303" y="5769098"/>
            <a:ext cx="431720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Alegreya"/>
                <a:sym typeface="Alegreya"/>
              </a:rPr>
              <a:t>PerfectEssayWriter.ai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UD Digi Kyokasho N-B" panose="02020700000000000000" pitchFamily="17" charset="-128"/>
              <a:ea typeface="UD Digi Kyokasho N-B" panose="02020700000000000000" pitchFamily="17" charset="-128"/>
              <a:sym typeface="Alegreya"/>
            </a:endParaRPr>
          </a:p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UD Digi Kyokasho N-R" panose="02020400000000000000" pitchFamily="17" charset="-128"/>
                <a:ea typeface="UD Digi Kyokasho N-R" panose="02020400000000000000" pitchFamily="17" charset="-128"/>
                <a:sym typeface="Alegreya"/>
              </a:rPr>
              <a:t>Combines the features of the two previous tools, plus much more</a:t>
            </a:r>
            <a:endParaRPr sz="3200" dirty="0">
              <a:latin typeface="UD Digi Kyokasho N-R" panose="02020400000000000000" pitchFamily="17" charset="-128"/>
              <a:ea typeface="UD Digi Kyokasho N-R" panose="02020400000000000000" pitchFamily="17" charset="-128"/>
            </a:endParaRPr>
          </a:p>
        </p:txBody>
      </p:sp>
      <p:pic>
        <p:nvPicPr>
          <p:cNvPr id="1026" name="Picture 2" descr="About the Author: AllThingsAI's AI - AllThingsAI">
            <a:extLst>
              <a:ext uri="{FF2B5EF4-FFF2-40B4-BE49-F238E27FC236}">
                <a16:creationId xmlns:a16="http://schemas.microsoft.com/office/drawing/2014/main" id="{288D41A8-AB95-03F1-AA3B-CC5444DB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72" y="2593494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EssayWriter.AI – Medium">
            <a:extLst>
              <a:ext uri="{FF2B5EF4-FFF2-40B4-BE49-F238E27FC236}">
                <a16:creationId xmlns:a16="http://schemas.microsoft.com/office/drawing/2014/main" id="{DFE1AEEC-1858-AB0C-8634-AAABD35E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66" y="256480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rfectEssayWriter. ai - YouTube">
            <a:extLst>
              <a:ext uri="{FF2B5EF4-FFF2-40B4-BE49-F238E27FC236}">
                <a16:creationId xmlns:a16="http://schemas.microsoft.com/office/drawing/2014/main" id="{5C6A28A8-A3E8-D7A8-B3B4-3B0BCA44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965" y="2551266"/>
            <a:ext cx="2394788" cy="239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292;p20">
            <a:extLst>
              <a:ext uri="{FF2B5EF4-FFF2-40B4-BE49-F238E27FC236}">
                <a16:creationId xmlns:a16="http://schemas.microsoft.com/office/drawing/2014/main" id="{8C151E44-9594-4916-736C-D7A6783EE2D8}"/>
              </a:ext>
            </a:extLst>
          </p:cNvPr>
          <p:cNvGrpSpPr/>
          <p:nvPr/>
        </p:nvGrpSpPr>
        <p:grpSpPr>
          <a:xfrm>
            <a:off x="3847993" y="378148"/>
            <a:ext cx="10581852" cy="3266929"/>
            <a:chOff x="0" y="-47625"/>
            <a:chExt cx="3532313" cy="860425"/>
          </a:xfrm>
        </p:grpSpPr>
        <p:sp>
          <p:nvSpPr>
            <p:cNvPr id="5" name="Google Shape;293;p20">
              <a:extLst>
                <a:ext uri="{FF2B5EF4-FFF2-40B4-BE49-F238E27FC236}">
                  <a16:creationId xmlns:a16="http://schemas.microsoft.com/office/drawing/2014/main" id="{9DEB36C6-E0CF-6B9A-4D3A-7152CDD927A9}"/>
                </a:ext>
              </a:extLst>
            </p:cNvPr>
            <p:cNvSpPr/>
            <p:nvPr/>
          </p:nvSpPr>
          <p:spPr>
            <a:xfrm>
              <a:off x="0" y="0"/>
              <a:ext cx="3532313" cy="408872"/>
            </a:xfrm>
            <a:custGeom>
              <a:avLst/>
              <a:gdLst/>
              <a:ahLst/>
              <a:cxnLst/>
              <a:rect l="l" t="t" r="r" b="b"/>
              <a:pathLst>
                <a:path w="3532313" h="408872" extrusionOk="0">
                  <a:moveTo>
                    <a:pt x="29440" y="0"/>
                  </a:moveTo>
                  <a:lnTo>
                    <a:pt x="3502873" y="0"/>
                  </a:lnTo>
                  <a:cubicBezTo>
                    <a:pt x="3510681" y="0"/>
                    <a:pt x="3518169" y="3102"/>
                    <a:pt x="3523690" y="8623"/>
                  </a:cubicBezTo>
                  <a:cubicBezTo>
                    <a:pt x="3529211" y="14144"/>
                    <a:pt x="3532313" y="21632"/>
                    <a:pt x="3532313" y="29440"/>
                  </a:cubicBezTo>
                  <a:lnTo>
                    <a:pt x="3532313" y="379433"/>
                  </a:lnTo>
                  <a:cubicBezTo>
                    <a:pt x="3532313" y="387240"/>
                    <a:pt x="3529211" y="394729"/>
                    <a:pt x="3523690" y="400250"/>
                  </a:cubicBezTo>
                  <a:cubicBezTo>
                    <a:pt x="3518169" y="405771"/>
                    <a:pt x="3510681" y="408872"/>
                    <a:pt x="3502873" y="408872"/>
                  </a:cubicBezTo>
                  <a:lnTo>
                    <a:pt x="29440" y="408872"/>
                  </a:lnTo>
                  <a:cubicBezTo>
                    <a:pt x="21632" y="408872"/>
                    <a:pt x="14144" y="405771"/>
                    <a:pt x="8623" y="400250"/>
                  </a:cubicBezTo>
                  <a:cubicBezTo>
                    <a:pt x="3102" y="394729"/>
                    <a:pt x="0" y="387240"/>
                    <a:pt x="0" y="379433"/>
                  </a:cubicBezTo>
                  <a:lnTo>
                    <a:pt x="0" y="29440"/>
                  </a:lnTo>
                  <a:cubicBezTo>
                    <a:pt x="0" y="21632"/>
                    <a:pt x="3102" y="14144"/>
                    <a:pt x="8623" y="8623"/>
                  </a:cubicBezTo>
                  <a:cubicBezTo>
                    <a:pt x="14144" y="3102"/>
                    <a:pt x="21632" y="0"/>
                    <a:pt x="29440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94;p20">
              <a:extLst>
                <a:ext uri="{FF2B5EF4-FFF2-40B4-BE49-F238E27FC236}">
                  <a16:creationId xmlns:a16="http://schemas.microsoft.com/office/drawing/2014/main" id="{A7406DE6-E96D-C382-8785-3F633C742F4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296;p20">
            <a:extLst>
              <a:ext uri="{FF2B5EF4-FFF2-40B4-BE49-F238E27FC236}">
                <a16:creationId xmlns:a16="http://schemas.microsoft.com/office/drawing/2014/main" id="{FD2F9FD6-4DB2-78B8-AC25-18ADE13F0F5A}"/>
              </a:ext>
            </a:extLst>
          </p:cNvPr>
          <p:cNvSpPr txBox="1"/>
          <p:nvPr/>
        </p:nvSpPr>
        <p:spPr>
          <a:xfrm>
            <a:off x="1240098" y="915899"/>
            <a:ext cx="1623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More AI writing tools include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6B8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20"/>
          <p:cNvCxnSpPr/>
          <p:nvPr/>
        </p:nvCxnSpPr>
        <p:spPr>
          <a:xfrm rot="10800000" flipH="1">
            <a:off x="1664286" y="6740735"/>
            <a:ext cx="5215568" cy="16344"/>
          </a:xfrm>
          <a:prstGeom prst="straightConnector1">
            <a:avLst/>
          </a:prstGeom>
          <a:noFill/>
          <a:ln w="47625" cap="flat" cmpd="sng">
            <a:solidFill>
              <a:srgbClr val="2ABF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20"/>
          <p:cNvSpPr/>
          <p:nvPr/>
        </p:nvSpPr>
        <p:spPr>
          <a:xfrm>
            <a:off x="2675126" y="6604084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2AB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6879853" y="6563373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2AB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10656184" y="6547061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2AB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9" name="Google Shape;289;p20"/>
          <p:cNvCxnSpPr/>
          <p:nvPr/>
        </p:nvCxnSpPr>
        <p:spPr>
          <a:xfrm rot="10800000" flipH="1">
            <a:off x="7233467" y="6724633"/>
            <a:ext cx="3422719" cy="14785"/>
          </a:xfrm>
          <a:prstGeom prst="straightConnector1">
            <a:avLst/>
          </a:prstGeom>
          <a:noFill/>
          <a:ln w="47625" cap="flat" cmpd="sng">
            <a:solidFill>
              <a:srgbClr val="2ABF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20"/>
          <p:cNvCxnSpPr/>
          <p:nvPr/>
        </p:nvCxnSpPr>
        <p:spPr>
          <a:xfrm rot="10800000" flipH="1">
            <a:off x="11009800" y="6716687"/>
            <a:ext cx="2884576" cy="6767"/>
          </a:xfrm>
          <a:prstGeom prst="straightConnector1">
            <a:avLst/>
          </a:prstGeom>
          <a:noFill/>
          <a:ln w="47625" cap="flat" cmpd="sng">
            <a:solidFill>
              <a:srgbClr val="2ABF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291;p20"/>
          <p:cNvCxnSpPr/>
          <p:nvPr/>
        </p:nvCxnSpPr>
        <p:spPr>
          <a:xfrm>
            <a:off x="13522510" y="6716369"/>
            <a:ext cx="2768314" cy="15000"/>
          </a:xfrm>
          <a:prstGeom prst="straightConnector1">
            <a:avLst/>
          </a:prstGeom>
          <a:noFill/>
          <a:ln w="47625" cap="flat" cmpd="sng">
            <a:solidFill>
              <a:srgbClr val="2ABFC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2" name="Google Shape;292;p20"/>
          <p:cNvGrpSpPr/>
          <p:nvPr/>
        </p:nvGrpSpPr>
        <p:grpSpPr>
          <a:xfrm>
            <a:off x="2520950" y="378148"/>
            <a:ext cx="13411752" cy="3266929"/>
            <a:chOff x="0" y="-47625"/>
            <a:chExt cx="3532313" cy="860425"/>
          </a:xfrm>
        </p:grpSpPr>
        <p:sp>
          <p:nvSpPr>
            <p:cNvPr id="293" name="Google Shape;293;p20"/>
            <p:cNvSpPr/>
            <p:nvPr/>
          </p:nvSpPr>
          <p:spPr>
            <a:xfrm>
              <a:off x="0" y="0"/>
              <a:ext cx="3532313" cy="408872"/>
            </a:xfrm>
            <a:custGeom>
              <a:avLst/>
              <a:gdLst/>
              <a:ahLst/>
              <a:cxnLst/>
              <a:rect l="l" t="t" r="r" b="b"/>
              <a:pathLst>
                <a:path w="3532313" h="408872" extrusionOk="0">
                  <a:moveTo>
                    <a:pt x="29440" y="0"/>
                  </a:moveTo>
                  <a:lnTo>
                    <a:pt x="3502873" y="0"/>
                  </a:lnTo>
                  <a:cubicBezTo>
                    <a:pt x="3510681" y="0"/>
                    <a:pt x="3518169" y="3102"/>
                    <a:pt x="3523690" y="8623"/>
                  </a:cubicBezTo>
                  <a:cubicBezTo>
                    <a:pt x="3529211" y="14144"/>
                    <a:pt x="3532313" y="21632"/>
                    <a:pt x="3532313" y="29440"/>
                  </a:cubicBezTo>
                  <a:lnTo>
                    <a:pt x="3532313" y="379433"/>
                  </a:lnTo>
                  <a:cubicBezTo>
                    <a:pt x="3532313" y="387240"/>
                    <a:pt x="3529211" y="394729"/>
                    <a:pt x="3523690" y="400250"/>
                  </a:cubicBezTo>
                  <a:cubicBezTo>
                    <a:pt x="3518169" y="405771"/>
                    <a:pt x="3510681" y="408872"/>
                    <a:pt x="3502873" y="408872"/>
                  </a:cubicBezTo>
                  <a:lnTo>
                    <a:pt x="29440" y="408872"/>
                  </a:lnTo>
                  <a:cubicBezTo>
                    <a:pt x="21632" y="408872"/>
                    <a:pt x="14144" y="405771"/>
                    <a:pt x="8623" y="400250"/>
                  </a:cubicBezTo>
                  <a:cubicBezTo>
                    <a:pt x="3102" y="394729"/>
                    <a:pt x="0" y="387240"/>
                    <a:pt x="0" y="379433"/>
                  </a:cubicBezTo>
                  <a:lnTo>
                    <a:pt x="0" y="29440"/>
                  </a:lnTo>
                  <a:cubicBezTo>
                    <a:pt x="0" y="21632"/>
                    <a:pt x="3102" y="14144"/>
                    <a:pt x="8623" y="8623"/>
                  </a:cubicBezTo>
                  <a:cubicBezTo>
                    <a:pt x="14144" y="3102"/>
                    <a:pt x="21632" y="0"/>
                    <a:pt x="29440" y="0"/>
                  </a:cubicBezTo>
                  <a:close/>
                </a:path>
              </a:pathLst>
            </a:custGeom>
            <a:solidFill>
              <a:srgbClr val="2ABF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20"/>
          <p:cNvSpPr/>
          <p:nvPr/>
        </p:nvSpPr>
        <p:spPr>
          <a:xfrm>
            <a:off x="14729859" y="6555217"/>
            <a:ext cx="353616" cy="35361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2ABF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0"/>
          <p:cNvSpPr txBox="1"/>
          <p:nvPr/>
        </p:nvSpPr>
        <p:spPr>
          <a:xfrm>
            <a:off x="1240098" y="915899"/>
            <a:ext cx="1623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Ethical Concerns of the Use of AI Writing Tools</a:t>
            </a:r>
          </a:p>
        </p:txBody>
      </p:sp>
      <p:sp>
        <p:nvSpPr>
          <p:cNvPr id="302" name="Google Shape;302;p20"/>
          <p:cNvSpPr txBox="1"/>
          <p:nvPr/>
        </p:nvSpPr>
        <p:spPr>
          <a:xfrm>
            <a:off x="5334200" y="7295575"/>
            <a:ext cx="33556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7687F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sym typeface="Alice"/>
              </a:rPr>
              <a:t>Bias</a:t>
            </a:r>
            <a:endParaRPr sz="40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9428301" y="7295575"/>
            <a:ext cx="346297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07687F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Alice"/>
                <a:sym typeface="Alice"/>
              </a:rPr>
              <a:t>Equity</a:t>
            </a:r>
            <a:endParaRPr sz="40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13134760" y="7283046"/>
            <a:ext cx="36391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7687F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Alice"/>
                <a:sym typeface="Alice"/>
              </a:rPr>
              <a:t>J</a:t>
            </a:r>
            <a:r>
              <a:rPr lang="en-US" sz="4000" b="1" i="0" u="none" strike="noStrike" cap="none" dirty="0">
                <a:solidFill>
                  <a:srgbClr val="07687F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Alice"/>
                <a:sym typeface="Alice"/>
              </a:rPr>
              <a:t>ob Loss</a:t>
            </a:r>
            <a:endParaRPr sz="40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1014316" y="7295575"/>
            <a:ext cx="40288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07687F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sym typeface="Alice"/>
              </a:rPr>
              <a:t>Plagiarism</a:t>
            </a:r>
            <a:endParaRPr sz="40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313" name="Google Shape;313;p20"/>
          <p:cNvSpPr/>
          <p:nvPr/>
        </p:nvSpPr>
        <p:spPr>
          <a:xfrm rot="2195971">
            <a:off x="-1015074" y="264166"/>
            <a:ext cx="4985393" cy="2660954"/>
          </a:xfrm>
          <a:custGeom>
            <a:avLst/>
            <a:gdLst/>
            <a:ahLst/>
            <a:cxnLst/>
            <a:rect l="l" t="t" r="r" b="b"/>
            <a:pathLst>
              <a:path w="4985393" h="2660954" extrusionOk="0">
                <a:moveTo>
                  <a:pt x="0" y="0"/>
                </a:moveTo>
                <a:lnTo>
                  <a:pt x="4985393" y="0"/>
                </a:lnTo>
                <a:lnTo>
                  <a:pt x="4985393" y="2660954"/>
                </a:lnTo>
                <a:lnTo>
                  <a:pt x="0" y="26609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4" name="Google Shape;314;p20"/>
          <p:cNvSpPr/>
          <p:nvPr/>
        </p:nvSpPr>
        <p:spPr>
          <a:xfrm rot="-10698944">
            <a:off x="16451334" y="5940642"/>
            <a:ext cx="3415071" cy="1680500"/>
          </a:xfrm>
          <a:custGeom>
            <a:avLst/>
            <a:gdLst/>
            <a:ahLst/>
            <a:cxnLst/>
            <a:rect l="l" t="t" r="r" b="b"/>
            <a:pathLst>
              <a:path w="3415071" h="1680500" extrusionOk="0">
                <a:moveTo>
                  <a:pt x="0" y="0"/>
                </a:moveTo>
                <a:lnTo>
                  <a:pt x="3415071" y="0"/>
                </a:lnTo>
                <a:lnTo>
                  <a:pt x="3415071" y="1680499"/>
                </a:lnTo>
                <a:lnTo>
                  <a:pt x="0" y="16804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5" name="Google Shape;315;p20"/>
          <p:cNvSpPr/>
          <p:nvPr/>
        </p:nvSpPr>
        <p:spPr>
          <a:xfrm rot="-10698944" flipH="1">
            <a:off x="-1774819" y="6117449"/>
            <a:ext cx="3415071" cy="1680500"/>
          </a:xfrm>
          <a:custGeom>
            <a:avLst/>
            <a:gdLst/>
            <a:ahLst/>
            <a:cxnLst/>
            <a:rect l="l" t="t" r="r" b="b"/>
            <a:pathLst>
              <a:path w="3415071" h="1680500" extrusionOk="0">
                <a:moveTo>
                  <a:pt x="3415072" y="0"/>
                </a:moveTo>
                <a:lnTo>
                  <a:pt x="0" y="0"/>
                </a:lnTo>
                <a:lnTo>
                  <a:pt x="0" y="1680500"/>
                </a:lnTo>
                <a:lnTo>
                  <a:pt x="3415072" y="1680500"/>
                </a:lnTo>
                <a:lnTo>
                  <a:pt x="3415072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The 5 Types of Plagiarism and How to Avoid Them | MyEducator">
            <a:extLst>
              <a:ext uri="{FF2B5EF4-FFF2-40B4-BE49-F238E27FC236}">
                <a16:creationId xmlns:a16="http://schemas.microsoft.com/office/drawing/2014/main" id="{46D29B3A-FB86-64E3-26C0-AC586112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41" y="3685646"/>
            <a:ext cx="3048000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Cognitive Bias Is and How To Overcome It – Cleveland Clinic">
            <a:extLst>
              <a:ext uri="{FF2B5EF4-FFF2-40B4-BE49-F238E27FC236}">
                <a16:creationId xmlns:a16="http://schemas.microsoft.com/office/drawing/2014/main" id="{2EF76B26-7F67-08E8-DC5C-CF53D144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796" y="3697364"/>
            <a:ext cx="3197657" cy="22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irness in Machine Learning - Science in the News">
            <a:extLst>
              <a:ext uri="{FF2B5EF4-FFF2-40B4-BE49-F238E27FC236}">
                <a16:creationId xmlns:a16="http://schemas.microsoft.com/office/drawing/2014/main" id="{795E1947-C6DE-214C-602B-2FCEA697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630548"/>
            <a:ext cx="3565465" cy="228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ob loss - Free professions and jobs icons">
            <a:extLst>
              <a:ext uri="{FF2B5EF4-FFF2-40B4-BE49-F238E27FC236}">
                <a16:creationId xmlns:a16="http://schemas.microsoft.com/office/drawing/2014/main" id="{AAF627F9-C5ED-042B-AE5E-19ECCBCEF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841" y="3608919"/>
            <a:ext cx="2281898" cy="228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E395-556B-0F86-5CB7-140F74712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25" y="1043200"/>
            <a:ext cx="8506875" cy="1470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Plagiarism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D237-2A95-94F2-4C55-5FA9DC424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125" y="2707470"/>
            <a:ext cx="8049676" cy="6536329"/>
          </a:xfrm>
        </p:spPr>
        <p:txBody>
          <a:bodyPr>
            <a:norm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AI generated content is not original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AI tools generate writing that is a mix of writing from different sources and people across the internet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No legal framework has been developed against AI writing yet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endParaRPr lang="en-US" sz="4400" dirty="0">
              <a:latin typeface="UD Digi Kyokasho N-R" panose="02020400000000000000" pitchFamily="17" charset="-128"/>
              <a:ea typeface="UD Digi Kyokasho N-R" panose="02020400000000000000" pitchFamily="17" charset="-128"/>
            </a:endParaRPr>
          </a:p>
        </p:txBody>
      </p:sp>
      <p:pic>
        <p:nvPicPr>
          <p:cNvPr id="3074" name="Picture 2" descr="AI-generated content vs plagiarism: where do we draw the line? – PEMAVOR">
            <a:extLst>
              <a:ext uri="{FF2B5EF4-FFF2-40B4-BE49-F238E27FC236}">
                <a16:creationId xmlns:a16="http://schemas.microsoft.com/office/drawing/2014/main" id="{08E14535-904C-60C1-14F1-2AD00861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2799889"/>
            <a:ext cx="8332839" cy="468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4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E395-556B-0F86-5CB7-140F74712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25" y="1043200"/>
            <a:ext cx="8506875" cy="1470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D237-2A95-94F2-4C55-5FA9DC424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125" y="2707470"/>
            <a:ext cx="8049676" cy="6536329"/>
          </a:xfrm>
        </p:spPr>
        <p:txBody>
          <a:bodyPr>
            <a:norm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AI has no ideology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Some AI generated content can contain opinions and bias from other people’s writing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This results in writing that contains discrimination or could perpetuate stereotypes </a:t>
            </a:r>
          </a:p>
        </p:txBody>
      </p:sp>
      <p:pic>
        <p:nvPicPr>
          <p:cNvPr id="4100" name="Picture 4" descr="Understanding AI Bias in Banking | Feedzai">
            <a:extLst>
              <a:ext uri="{FF2B5EF4-FFF2-40B4-BE49-F238E27FC236}">
                <a16:creationId xmlns:a16="http://schemas.microsoft.com/office/drawing/2014/main" id="{F67174D9-62FF-9829-A3DD-7704FAE2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99" y="3963215"/>
            <a:ext cx="8049676" cy="402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41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E395-556B-0F86-5CB7-140F74712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25" y="1043200"/>
            <a:ext cx="8506875" cy="1470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Equity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D237-2A95-94F2-4C55-5FA9DC424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125" y="2707470"/>
            <a:ext cx="8049676" cy="6536329"/>
          </a:xfrm>
        </p:spPr>
        <p:txBody>
          <a:bodyPr>
            <a:normAutofit lnSpcReduction="10000"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Since AI is so accessible, anyone can use it, even students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While this technology could be helpful to students, this would lead to work that is not original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Would end up being more of detriment to a student’s learning, rather than helping them</a:t>
            </a:r>
          </a:p>
        </p:txBody>
      </p:sp>
      <p:pic>
        <p:nvPicPr>
          <p:cNvPr id="6146" name="Picture 2" descr="Ways to prevent students from using AI tools in their classes (opinion)">
            <a:extLst>
              <a:ext uri="{FF2B5EF4-FFF2-40B4-BE49-F238E27FC236}">
                <a16:creationId xmlns:a16="http://schemas.microsoft.com/office/drawing/2014/main" id="{09CD7D2D-C921-C97F-242C-2F390224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2830461"/>
            <a:ext cx="6939116" cy="46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E395-556B-0F86-5CB7-140F74712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125" y="1043200"/>
            <a:ext cx="8506875" cy="1470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Job Loss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D237-2A95-94F2-4C55-5FA9DC424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125" y="2707470"/>
            <a:ext cx="8049676" cy="6536329"/>
          </a:xfrm>
        </p:spPr>
        <p:txBody>
          <a:bodyPr>
            <a:normAutofit/>
          </a:bodyPr>
          <a:lstStyle/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With how fast and efficient AI is, it’s possible for companies to start using it</a:t>
            </a:r>
          </a:p>
          <a:p>
            <a:pPr marL="482600" indent="-457200" algn="l">
              <a:buFont typeface="Arial" panose="020B0604020202020204" pitchFamily="34" charset="0"/>
              <a:buChar char="•"/>
            </a:pPr>
            <a:r>
              <a:rPr lang="en-US" sz="44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This could possibly result in writers being replaced by AI</a:t>
            </a:r>
          </a:p>
        </p:txBody>
      </p:sp>
      <p:pic>
        <p:nvPicPr>
          <p:cNvPr id="5124" name="Picture 4" descr="Firsthand lessons learned rebounding from a job layoff (essay)">
            <a:extLst>
              <a:ext uri="{FF2B5EF4-FFF2-40B4-BE49-F238E27FC236}">
                <a16:creationId xmlns:a16="http://schemas.microsoft.com/office/drawing/2014/main" id="{9B0C9A77-6DC3-4FBC-C3CB-0126CC1F6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1" y="2513200"/>
            <a:ext cx="604837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8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CE64-8899-1DE1-6F12-3B4DD849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447" y="1036226"/>
            <a:ext cx="126072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Writers Strike (May 23 – Sept 27, 2023)</a:t>
            </a:r>
          </a:p>
        </p:txBody>
      </p:sp>
      <p:pic>
        <p:nvPicPr>
          <p:cNvPr id="7170" name="Picture 2" descr="Writers strike looks to be a long fight, as Hollywood braces">
            <a:extLst>
              <a:ext uri="{FF2B5EF4-FFF2-40B4-BE49-F238E27FC236}">
                <a16:creationId xmlns:a16="http://schemas.microsoft.com/office/drawing/2014/main" id="{F10BEF36-84D5-8353-6AA8-E1235423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418" y="3267229"/>
            <a:ext cx="7214419" cy="48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01B2-80E2-F08F-8E21-486E9DACEEC9}"/>
              </a:ext>
            </a:extLst>
          </p:cNvPr>
          <p:cNvSpPr txBox="1">
            <a:spLocks/>
          </p:cNvSpPr>
          <p:nvPr/>
        </p:nvSpPr>
        <p:spPr>
          <a:xfrm>
            <a:off x="637125" y="2707470"/>
            <a:ext cx="8049676" cy="6536329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One of the longest labor strikes in Hollywood</a:t>
            </a:r>
          </a:p>
          <a:p>
            <a:pPr marL="4826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One of the main reasons for the strike was for safeguards for their jobs from the use of AI content tools</a:t>
            </a:r>
          </a:p>
          <a:p>
            <a:pPr marL="4826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UD Digi Kyokasho N-R" panose="02020400000000000000" pitchFamily="17" charset="-128"/>
                <a:ea typeface="UD Digi Kyokasho N-R" panose="02020400000000000000" pitchFamily="17" charset="-128"/>
              </a:rPr>
              <a:t>In the end the WGA (Writer’s Guild of America) was able to win a new deal with safeguards in place against AI</a:t>
            </a:r>
          </a:p>
          <a:p>
            <a:pPr marL="482600" indent="-457200">
              <a:buFont typeface="Arial" panose="020B0604020202020204" pitchFamily="34" charset="0"/>
              <a:buChar char="•"/>
            </a:pPr>
            <a:endParaRPr lang="en-US" sz="4400" dirty="0">
              <a:latin typeface="UD Digi Kyokasho N-R" panose="02020400000000000000" pitchFamily="17" charset="-128"/>
              <a:ea typeface="UD Digi Kyokasho N-R" panose="02020400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3514116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s and Artificial Intelligence Lesson">
  <a:themeElements>
    <a:clrScheme name="Office">
      <a:dk1>
        <a:srgbClr val="07687F"/>
      </a:dk1>
      <a:lt1>
        <a:srgbClr val="F1E6B8"/>
      </a:lt1>
      <a:dk2>
        <a:srgbClr val="2A245E"/>
      </a:dk2>
      <a:lt2>
        <a:srgbClr val="2ABFC0"/>
      </a:lt2>
      <a:accent1>
        <a:srgbClr val="397DC9"/>
      </a:accent1>
      <a:accent2>
        <a:srgbClr val="FFFFFF"/>
      </a:accent2>
      <a:accent3>
        <a:srgbClr val="F3D339"/>
      </a:accent3>
      <a:accent4>
        <a:srgbClr val="99DCFF"/>
      </a:accent4>
      <a:accent5>
        <a:srgbClr val="397DC9"/>
      </a:accent5>
      <a:accent6>
        <a:srgbClr val="2A245E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625</Words>
  <Application>Microsoft Office PowerPoint</Application>
  <PresentationFormat>Custom</PresentationFormat>
  <Paragraphs>60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UD Digi Kyokasho NP-R</vt:lpstr>
      <vt:lpstr>Calibri</vt:lpstr>
      <vt:lpstr>UD Digi Kyokasho NP-B</vt:lpstr>
      <vt:lpstr>UD Digi Kyokasho N-R</vt:lpstr>
      <vt:lpstr>Alice</vt:lpstr>
      <vt:lpstr>Alegreya</vt:lpstr>
      <vt:lpstr>UD Digi Kyokasho N-B</vt:lpstr>
      <vt:lpstr>Times New Roman</vt:lpstr>
      <vt:lpstr>Alfa Slab One</vt:lpstr>
      <vt:lpstr>Robotics and Artificial Intelligence Lesson</vt:lpstr>
      <vt:lpstr>PowerPoint Presentation</vt:lpstr>
      <vt:lpstr>PowerPoint Presentation</vt:lpstr>
      <vt:lpstr>PowerPoint Presentation</vt:lpstr>
      <vt:lpstr>PowerPoint Presentation</vt:lpstr>
      <vt:lpstr>Plagiarism</vt:lpstr>
      <vt:lpstr>Bias</vt:lpstr>
      <vt:lpstr>Equity</vt:lpstr>
      <vt:lpstr>Job Loss</vt:lpstr>
      <vt:lpstr>Writers Strike (May 23 – Sept 27, 2023)</vt:lpstr>
      <vt:lpstr>New Deal Key Points</vt:lpstr>
      <vt:lpstr>New Deal Key Points</vt:lpstr>
      <vt:lpstr>New Deal Key Points</vt:lpstr>
      <vt:lpstr>New Deal Key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Ysabella De Leon</cp:lastModifiedBy>
  <cp:revision>1</cp:revision>
  <dcterms:modified xsi:type="dcterms:W3CDTF">2023-11-08T21:43:14Z</dcterms:modified>
</cp:coreProperties>
</file>